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351" r:id="rId21"/>
    <p:sldId id="352" r:id="rId22"/>
    <p:sldId id="353" r:id="rId23"/>
    <p:sldId id="360" r:id="rId24"/>
    <p:sldId id="361" r:id="rId25"/>
    <p:sldId id="362" r:id="rId26"/>
    <p:sldId id="363" r:id="rId27"/>
    <p:sldId id="419" r:id="rId28"/>
    <p:sldId id="365" r:id="rId29"/>
    <p:sldId id="366" r:id="rId30"/>
    <p:sldId id="367" r:id="rId31"/>
    <p:sldId id="400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01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39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54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145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amore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10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12-bit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688424" cy="1690687"/>
          </a:xfrm>
        </p:spPr>
        <p:txBody>
          <a:bodyPr/>
          <a:lstStyle/>
          <a:p>
            <a:r>
              <a:rPr lang="en-US" altLang="en-US" dirty="0"/>
              <a:t>Need to censure that a process can access only access those addresses in it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12842</TotalTime>
  <Words>3856</Words>
  <Application>Microsoft Office PowerPoint</Application>
  <PresentationFormat>On-screen Show (4:3)</PresentationFormat>
  <Paragraphs>487</Paragraphs>
  <Slides>67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343</cp:revision>
  <cp:lastPrinted>2013-09-30T19:34:56Z</cp:lastPrinted>
  <dcterms:created xsi:type="dcterms:W3CDTF">2011-01-13T23:43:38Z</dcterms:created>
  <dcterms:modified xsi:type="dcterms:W3CDTF">2020-02-14T23:28:58Z</dcterms:modified>
</cp:coreProperties>
</file>