
<file path=[Content_Types].xml><?xml version="1.0" encoding="utf-8"?>
<Types xmlns="http://schemas.openxmlformats.org/package/2006/content-types">
  <Default Extension="bin" ContentType="application/vnd.openxmlformats-officedocument.oleObject"/>
  <Default Extension="emf" ContentType="image/x-emf"/>
  <Default Extension="jpeg" ContentType="image/jpeg"/>
  <Default Extension="png" ContentType="image/png"/>
  <Default Extension="rels" ContentType="application/vnd.openxmlformats-package.relationships+xml"/>
  <Default Extension="vml" ContentType="application/vnd.openxmlformats-officedocument.vmlDrawing"/>
  <Default Extension="wmf" ContentType="image/x-wmf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0.xml" ContentType="application/vnd.openxmlformats-officedocument.presentationml.slide+xml"/>
  <Override PartName="/ppt/slides/slide51.xml" ContentType="application/vnd.openxmlformats-officedocument.presentationml.slide+xml"/>
  <Override PartName="/ppt/slides/slide52.xml" ContentType="application/vnd.openxmlformats-officedocument.presentationml.slide+xml"/>
  <Override PartName="/ppt/slides/slide53.xml" ContentType="application/vnd.openxmlformats-officedocument.presentationml.slide+xml"/>
  <Override PartName="/ppt/slides/slide54.xml" ContentType="application/vnd.openxmlformats-officedocument.presentationml.slide+xml"/>
  <Override PartName="/ppt/slides/slide55.xml" ContentType="application/vnd.openxmlformats-officedocument.presentationml.slide+xml"/>
  <Override PartName="/ppt/slides/slide56.xml" ContentType="application/vnd.openxmlformats-officedocument.presentationml.slide+xml"/>
  <Override PartName="/ppt/slides/slide57.xml" ContentType="application/vnd.openxmlformats-officedocument.presentationml.slide+xml"/>
  <Override PartName="/ppt/slides/slide58.xml" ContentType="application/vnd.openxmlformats-officedocument.presentationml.slide+xml"/>
  <Override PartName="/ppt/slides/slide59.xml" ContentType="application/vnd.openxmlformats-officedocument.presentationml.slide+xml"/>
  <Override PartName="/ppt/slides/slide60.xml" ContentType="application/vnd.openxmlformats-officedocument.presentationml.slide+xml"/>
  <Override PartName="/ppt/slides/slide61.xml" ContentType="application/vnd.openxmlformats-officedocument.presentationml.slide+xml"/>
  <Override PartName="/ppt/slides/slide62.xml" ContentType="application/vnd.openxmlformats-officedocument.presentationml.slide+xml"/>
  <Override PartName="/ppt/slides/slide63.xml" ContentType="application/vnd.openxmlformats-officedocument.presentationml.slide+xml"/>
  <Override PartName="/ppt/slides/slide64.xml" ContentType="application/vnd.openxmlformats-officedocument.presentationml.slide+xml"/>
  <Override PartName="/ppt/slides/slide65.xml" ContentType="application/vnd.openxmlformats-officedocument.presentationml.slide+xml"/>
  <Override PartName="/ppt/slides/slide66.xml" ContentType="application/vnd.openxmlformats-officedocument.presentationml.slide+xml"/>
  <Override PartName="/ppt/slides/slide67.xml" ContentType="application/vnd.openxmlformats-officedocument.presentationml.slide+xml"/>
  <Override PartName="/ppt/slides/slide68.xml" ContentType="application/vnd.openxmlformats-officedocument.presentationml.slide+xml"/>
  <Override PartName="/ppt/slides/slide69.xml" ContentType="application/vnd.openxmlformats-officedocument.presentationml.slide+xml"/>
  <Override PartName="/ppt/slides/slide70.xml" ContentType="application/vnd.openxmlformats-officedocument.presentationml.slide+xml"/>
  <Override PartName="/ppt/slides/slide71.xml" ContentType="application/vnd.openxmlformats-officedocument.presentationml.slide+xml"/>
  <Override PartName="/ppt/slides/slide72.xml" ContentType="application/vnd.openxmlformats-officedocument.presentationml.slide+xml"/>
  <Override PartName="/ppt/slides/slide73.xml" ContentType="application/vnd.openxmlformats-officedocument.presentationml.slide+xml"/>
  <Override PartName="/ppt/slides/slide74.xml" ContentType="application/vnd.openxmlformats-officedocument.presentationml.slide+xml"/>
  <Override PartName="/ppt/slides/slide75.xml" ContentType="application/vnd.openxmlformats-officedocument.presentationml.slide+xml"/>
  <Override PartName="/ppt/slides/slide76.xml" ContentType="application/vnd.openxmlformats-officedocument.presentationml.slide+xml"/>
  <Override PartName="/ppt/slides/slide77.xml" ContentType="application/vnd.openxmlformats-officedocument.presentationml.slide+xml"/>
  <Override PartName="/ppt/slides/slide78.xml" ContentType="application/vnd.openxmlformats-officedocument.presentationml.slide+xml"/>
  <Override PartName="/ppt/slides/slide79.xml" ContentType="application/vnd.openxmlformats-officedocument.presentationml.slide+xml"/>
  <Override PartName="/ppt/slides/slide80.xml" ContentType="application/vnd.openxmlformats-officedocument.presentationml.slide+xml"/>
  <Override PartName="/ppt/slides/slide81.xml" ContentType="application/vnd.openxmlformats-officedocument.presentationml.slide+xml"/>
  <Override PartName="/ppt/slides/slide82.xml" ContentType="application/vnd.openxmlformats-officedocument.presentationml.slide+xml"/>
  <Override PartName="/ppt/slides/slide83.xml" ContentType="application/vnd.openxmlformats-officedocument.presentationml.slide+xml"/>
  <Override PartName="/ppt/slides/slide84.xml" ContentType="application/vnd.openxmlformats-officedocument.presentationml.slide+xml"/>
  <Override PartName="/ppt/slides/slide85.xml" ContentType="application/vnd.openxmlformats-officedocument.presentationml.slide+xml"/>
  <Override PartName="/ppt/slides/slide86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23.xml" ContentType="application/vnd.openxmlformats-officedocument.presentationml.notesSlide+xml"/>
  <Override PartName="/ppt/notesSlides/notesSlide24.xml" ContentType="application/vnd.openxmlformats-officedocument.presentationml.notesSlide+xml"/>
  <Override PartName="/ppt/notesSlides/notesSlide25.xml" ContentType="application/vnd.openxmlformats-officedocument.presentationml.notesSlide+xml"/>
  <Override PartName="/ppt/notesSlides/notesSlide26.xml" ContentType="application/vnd.openxmlformats-officedocument.presentationml.notesSlide+xml"/>
  <Override PartName="/ppt/notesSlides/notesSlide27.xml" ContentType="application/vnd.openxmlformats-officedocument.presentationml.notesSlide+xml"/>
  <Override PartName="/ppt/notesSlides/notesSlide28.xml" ContentType="application/vnd.openxmlformats-officedocument.presentationml.notesSlide+xml"/>
  <Override PartName="/ppt/notesSlides/notesSlide29.xml" ContentType="application/vnd.openxmlformats-officedocument.presentationml.notesSlide+xml"/>
  <Override PartName="/ppt/notesSlides/notesSlide30.xml" ContentType="application/vnd.openxmlformats-officedocument.presentationml.notesSlide+xml"/>
  <Override PartName="/ppt/notesSlides/notesSlide31.xml" ContentType="application/vnd.openxmlformats-officedocument.presentationml.notesSlide+xml"/>
  <Override PartName="/ppt/notesSlides/notesSlide32.xml" ContentType="application/vnd.openxmlformats-officedocument.presentationml.notesSlide+xml"/>
  <Override PartName="/ppt/notesSlides/notesSlide33.xml" ContentType="application/vnd.openxmlformats-officedocument.presentationml.notesSlide+xml"/>
  <Override PartName="/ppt/notesSlides/notesSlide34.xml" ContentType="application/vnd.openxmlformats-officedocument.presentationml.notesSlide+xml"/>
  <Override PartName="/ppt/notesSlides/notesSlide35.xml" ContentType="application/vnd.openxmlformats-officedocument.presentationml.notesSlide+xml"/>
  <Override PartName="/ppt/notesSlides/notesSlide36.xml" ContentType="application/vnd.openxmlformats-officedocument.presentationml.notesSlide+xml"/>
  <Override PartName="/ppt/notesSlides/notesSlide37.xml" ContentType="application/vnd.openxmlformats-officedocument.presentationml.notesSlide+xml"/>
  <Override PartName="/ppt/notesSlides/notesSlide38.xml" ContentType="application/vnd.openxmlformats-officedocument.presentationml.notesSlide+xml"/>
  <Override PartName="/ppt/notesSlides/notesSlide39.xml" ContentType="application/vnd.openxmlformats-officedocument.presentationml.notesSlide+xml"/>
  <Override PartName="/ppt/notesSlides/notesSlide40.xml" ContentType="application/vnd.openxmlformats-officedocument.presentationml.notesSlide+xml"/>
  <Override PartName="/ppt/notesSlides/notesSlide41.xml" ContentType="application/vnd.openxmlformats-officedocument.presentationml.notesSlide+xml"/>
  <Override PartName="/ppt/notesSlides/notesSlide42.xml" ContentType="application/vnd.openxmlformats-officedocument.presentationml.notesSlide+xml"/>
  <Override PartName="/ppt/notesSlides/notesSlide43.xml" ContentType="application/vnd.openxmlformats-officedocument.presentationml.notesSlide+xml"/>
  <Override PartName="/ppt/notesSlides/notesSlide44.xml" ContentType="application/vnd.openxmlformats-officedocument.presentationml.notesSlide+xml"/>
  <Override PartName="/ppt/notesSlides/notesSlide45.xml" ContentType="application/vnd.openxmlformats-officedocument.presentationml.notesSlide+xml"/>
  <Override PartName="/ppt/notesSlides/notesSlide46.xml" ContentType="application/vnd.openxmlformats-officedocument.presentationml.notesSlide+xml"/>
  <Override PartName="/ppt/notesSlides/notesSlide47.xml" ContentType="application/vnd.openxmlformats-officedocument.presentationml.notesSlide+xml"/>
  <Override PartName="/ppt/notesSlides/notesSlide48.xml" ContentType="application/vnd.openxmlformats-officedocument.presentationml.notesSlide+xml"/>
  <Override PartName="/ppt/notesSlides/notesSlide49.xml" ContentType="application/vnd.openxmlformats-officedocument.presentationml.notesSlide+xml"/>
  <Override PartName="/ppt/notesSlides/notesSlide50.xml" ContentType="application/vnd.openxmlformats-officedocument.presentationml.notesSlide+xml"/>
  <Override PartName="/ppt/notesSlides/notesSlide51.xml" ContentType="application/vnd.openxmlformats-officedocument.presentationml.notesSlide+xml"/>
  <Override PartName="/ppt/notesSlides/notesSlide52.xml" ContentType="application/vnd.openxmlformats-officedocument.presentationml.notesSlide+xml"/>
  <Override PartName="/ppt/notesSlides/notesSlide53.xml" ContentType="application/vnd.openxmlformats-officedocument.presentationml.notesSlide+xml"/>
  <Override PartName="/ppt/notesSlides/notesSlide54.xml" ContentType="application/vnd.openxmlformats-officedocument.presentationml.notesSlide+xml"/>
  <Override PartName="/ppt/notesSlides/notesSlide55.xml" ContentType="application/vnd.openxmlformats-officedocument.presentationml.notesSlide+xml"/>
  <Override PartName="/ppt/notesSlides/notesSlide56.xml" ContentType="application/vnd.openxmlformats-officedocument.presentationml.notesSlide+xml"/>
  <Override PartName="/ppt/notesSlides/notesSlide57.xml" ContentType="application/vnd.openxmlformats-officedocument.presentationml.notesSlide+xml"/>
  <Override PartName="/ppt/notesSlides/notesSlide58.xml" ContentType="application/vnd.openxmlformats-officedocument.presentationml.notesSlide+xml"/>
  <Override PartName="/ppt/notesSlides/notesSlide59.xml" ContentType="application/vnd.openxmlformats-officedocument.presentationml.notesSlide+xml"/>
  <Override PartName="/ppt/notesSlides/notesSlide60.xml" ContentType="application/vnd.openxmlformats-officedocument.presentationml.notesSlide+xml"/>
  <Override PartName="/ppt/notesSlides/notesSlide61.xml" ContentType="application/vnd.openxmlformats-officedocument.presentationml.notesSlide+xml"/>
  <Override PartName="/ppt/notesSlides/notesSlide62.xml" ContentType="application/vnd.openxmlformats-officedocument.presentationml.notesSlide+xml"/>
  <Override PartName="/ppt/notesSlides/notesSlide63.xml" ContentType="application/vnd.openxmlformats-officedocument.presentationml.notesSlide+xml"/>
  <Override PartName="/ppt/notesSlides/notesSlide64.xml" ContentType="application/vnd.openxmlformats-officedocument.presentationml.notesSlide+xml"/>
  <Override PartName="/ppt/notesSlides/notesSlide65.xml" ContentType="application/vnd.openxmlformats-officedocument.presentationml.notesSlide+xml"/>
  <Override PartName="/ppt/notesSlides/notesSlide66.xml" ContentType="application/vnd.openxmlformats-officedocument.presentationml.notesSlide+xml"/>
  <Override PartName="/ppt/notesSlides/notesSlide67.xml" ContentType="application/vnd.openxmlformats-officedocument.presentationml.notesSlide+xml"/>
  <Override PartName="/ppt/notesSlides/notesSlide68.xml" ContentType="application/vnd.openxmlformats-officedocument.presentationml.notesSlide+xml"/>
  <Override PartName="/ppt/notesSlides/notesSlide69.xml" ContentType="application/vnd.openxmlformats-officedocument.presentationml.notesSlide+xml"/>
  <Override PartName="/ppt/notesSlides/notesSlide70.xml" ContentType="application/vnd.openxmlformats-officedocument.presentationml.notesSlide+xml"/>
  <Override PartName="/ppt/notesSlides/notesSlide71.xml" ContentType="application/vnd.openxmlformats-officedocument.presentationml.notesSlide+xml"/>
  <Override PartName="/ppt/notesSlides/notesSlide72.xml" ContentType="application/vnd.openxmlformats-officedocument.presentationml.notesSlide+xml"/>
  <Override PartName="/ppt/notesSlides/notesSlide73.xml" ContentType="application/vnd.openxmlformats-officedocument.presentationml.notesSlide+xml"/>
  <Override PartName="/ppt/notesSlides/notesSlide74.xml" ContentType="application/vnd.openxmlformats-officedocument.presentationml.notesSlide+xml"/>
  <Override PartName="/ppt/notesSlides/notesSlide75.xml" ContentType="application/vnd.openxmlformats-officedocument.presentationml.notesSlide+xml"/>
  <Override PartName="/ppt/notesSlides/notesSlide76.xml" ContentType="application/vnd.openxmlformats-officedocument.presentationml.notesSlide+xml"/>
  <Override PartName="/ppt/notesSlides/notesSlide77.xml" ContentType="application/vnd.openxmlformats-officedocument.presentationml.notesSlide+xml"/>
  <Override PartName="/ppt/notesSlides/notesSlide78.xml" ContentType="application/vnd.openxmlformats-officedocument.presentationml.notesSlide+xml"/>
  <Override PartName="/ppt/notesSlides/notesSlide79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trictFirstAndLastChars="0" saveSubsetFonts="1" autoCompressPictures="0">
  <p:sldMasterIdLst>
    <p:sldMasterId id="2147483664" r:id="rId1"/>
  </p:sldMasterIdLst>
  <p:notesMasterIdLst>
    <p:notesMasterId r:id="rId88"/>
  </p:notesMasterIdLst>
  <p:handoutMasterIdLst>
    <p:handoutMasterId r:id="rId89"/>
  </p:handoutMasterIdLst>
  <p:sldIdLst>
    <p:sldId id="331" r:id="rId2"/>
    <p:sldId id="332" r:id="rId3"/>
    <p:sldId id="333" r:id="rId4"/>
    <p:sldId id="334" r:id="rId5"/>
    <p:sldId id="335" r:id="rId6"/>
    <p:sldId id="407" r:id="rId7"/>
    <p:sldId id="336" r:id="rId8"/>
    <p:sldId id="337" r:id="rId9"/>
    <p:sldId id="338" r:id="rId10"/>
    <p:sldId id="339" r:id="rId11"/>
    <p:sldId id="409" r:id="rId12"/>
    <p:sldId id="340" r:id="rId13"/>
    <p:sldId id="341" r:id="rId14"/>
    <p:sldId id="410" r:id="rId15"/>
    <p:sldId id="343" r:id="rId16"/>
    <p:sldId id="344" r:id="rId17"/>
    <p:sldId id="345" r:id="rId18"/>
    <p:sldId id="346" r:id="rId19"/>
    <p:sldId id="411" r:id="rId20"/>
    <p:sldId id="347" r:id="rId21"/>
    <p:sldId id="412" r:id="rId22"/>
    <p:sldId id="348" r:id="rId23"/>
    <p:sldId id="349" r:id="rId24"/>
    <p:sldId id="350" r:id="rId25"/>
    <p:sldId id="351" r:id="rId26"/>
    <p:sldId id="352" r:id="rId27"/>
    <p:sldId id="353" r:id="rId28"/>
    <p:sldId id="354" r:id="rId29"/>
    <p:sldId id="355" r:id="rId30"/>
    <p:sldId id="356" r:id="rId31"/>
    <p:sldId id="357" r:id="rId32"/>
    <p:sldId id="358" r:id="rId33"/>
    <p:sldId id="359" r:id="rId34"/>
    <p:sldId id="360" r:id="rId35"/>
    <p:sldId id="361" r:id="rId36"/>
    <p:sldId id="362" r:id="rId37"/>
    <p:sldId id="363" r:id="rId38"/>
    <p:sldId id="364" r:id="rId39"/>
    <p:sldId id="365" r:id="rId40"/>
    <p:sldId id="428" r:id="rId41"/>
    <p:sldId id="429" r:id="rId42"/>
    <p:sldId id="367" r:id="rId43"/>
    <p:sldId id="368" r:id="rId44"/>
    <p:sldId id="415" r:id="rId45"/>
    <p:sldId id="370" r:id="rId46"/>
    <p:sldId id="371" r:id="rId47"/>
    <p:sldId id="372" r:id="rId48"/>
    <p:sldId id="373" r:id="rId49"/>
    <p:sldId id="416" r:id="rId50"/>
    <p:sldId id="376" r:id="rId51"/>
    <p:sldId id="418" r:id="rId52"/>
    <p:sldId id="419" r:id="rId53"/>
    <p:sldId id="420" r:id="rId54"/>
    <p:sldId id="421" r:id="rId55"/>
    <p:sldId id="378" r:id="rId56"/>
    <p:sldId id="422" r:id="rId57"/>
    <p:sldId id="380" r:id="rId58"/>
    <p:sldId id="381" r:id="rId59"/>
    <p:sldId id="382" r:id="rId60"/>
    <p:sldId id="423" r:id="rId61"/>
    <p:sldId id="383" r:id="rId62"/>
    <p:sldId id="384" r:id="rId63"/>
    <p:sldId id="385" r:id="rId64"/>
    <p:sldId id="424" r:id="rId65"/>
    <p:sldId id="392" r:id="rId66"/>
    <p:sldId id="393" r:id="rId67"/>
    <p:sldId id="394" r:id="rId68"/>
    <p:sldId id="395" r:id="rId69"/>
    <p:sldId id="396" r:id="rId70"/>
    <p:sldId id="408" r:id="rId71"/>
    <p:sldId id="397" r:id="rId72"/>
    <p:sldId id="427" r:id="rId73"/>
    <p:sldId id="398" r:id="rId74"/>
    <p:sldId id="399" r:id="rId75"/>
    <p:sldId id="400" r:id="rId76"/>
    <p:sldId id="401" r:id="rId77"/>
    <p:sldId id="402" r:id="rId78"/>
    <p:sldId id="403" r:id="rId79"/>
    <p:sldId id="404" r:id="rId80"/>
    <p:sldId id="405" r:id="rId81"/>
    <p:sldId id="406" r:id="rId82"/>
    <p:sldId id="413" r:id="rId83"/>
    <p:sldId id="414" r:id="rId84"/>
    <p:sldId id="417" r:id="rId85"/>
    <p:sldId id="425" r:id="rId86"/>
    <p:sldId id="426" r:id="rId87"/>
  </p:sldIdLst>
  <p:sldSz cx="9144000" cy="6858000" type="screen4x3"/>
  <p:notesSz cx="7086600" cy="9372600"/>
  <p:defaultTextStyle>
    <a:defPPr>
      <a:defRPr lang="en-US"/>
    </a:defPPr>
    <a:lvl1pPr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Verdana" panose="020B0604030504040204" pitchFamily="34" charset="0"/>
        <a:ea typeface="MS PGothic" panose="020B0600070205080204" pitchFamily="34" charset="-128"/>
        <a:cs typeface="+mn-cs"/>
      </a:defRPr>
    </a:lvl1pPr>
    <a:lvl2pPr marL="4572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Verdana" panose="020B0604030504040204" pitchFamily="34" charset="0"/>
        <a:ea typeface="MS PGothic" panose="020B0600070205080204" pitchFamily="34" charset="-128"/>
        <a:cs typeface="+mn-cs"/>
      </a:defRPr>
    </a:lvl2pPr>
    <a:lvl3pPr marL="9144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Verdana" panose="020B0604030504040204" pitchFamily="34" charset="0"/>
        <a:ea typeface="MS PGothic" panose="020B0600070205080204" pitchFamily="34" charset="-128"/>
        <a:cs typeface="+mn-cs"/>
      </a:defRPr>
    </a:lvl3pPr>
    <a:lvl4pPr marL="13716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Verdana" panose="020B0604030504040204" pitchFamily="34" charset="0"/>
        <a:ea typeface="MS PGothic" panose="020B0600070205080204" pitchFamily="34" charset="-128"/>
        <a:cs typeface="+mn-cs"/>
      </a:defRPr>
    </a:lvl4pPr>
    <a:lvl5pPr marL="18288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Verdana" panose="020B0604030504040204" pitchFamily="34" charset="0"/>
        <a:ea typeface="MS PGothic" panose="020B0600070205080204" pitchFamily="34" charset="-128"/>
        <a:cs typeface="+mn-cs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Verdana" panose="020B0604030504040204" pitchFamily="34" charset="0"/>
        <a:ea typeface="MS PGothic" panose="020B0600070205080204" pitchFamily="34" charset="-128"/>
        <a:cs typeface="+mn-cs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Verdana" panose="020B0604030504040204" pitchFamily="34" charset="0"/>
        <a:ea typeface="MS PGothic" panose="020B0600070205080204" pitchFamily="34" charset="-128"/>
        <a:cs typeface="+mn-cs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Verdana" panose="020B0604030504040204" pitchFamily="34" charset="0"/>
        <a:ea typeface="MS PGothic" panose="020B0600070205080204" pitchFamily="34" charset="-128"/>
        <a:cs typeface="+mn-cs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Verdana" panose="020B0604030504040204" pitchFamily="34" charset="0"/>
        <a:ea typeface="MS PGothic" panose="020B0600070205080204" pitchFamily="34" charset="-128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816">
          <p15:clr>
            <a:srgbClr val="A4A3A4"/>
          </p15:clr>
        </p15:guide>
        <p15:guide id="2" pos="440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F0000"/>
    <a:srgbClr val="CCECFF"/>
    <a:srgbClr val="66CCFF"/>
    <a:srgbClr val="CCFFFF"/>
    <a:srgbClr val="F8F8F8"/>
    <a:srgbClr val="EAEAEA"/>
    <a:srgbClr val="CC66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6790" autoAdjust="0"/>
    <p:restoredTop sz="94660"/>
  </p:normalViewPr>
  <p:slideViewPr>
    <p:cSldViewPr snapToGrid="0">
      <p:cViewPr varScale="1">
        <p:scale>
          <a:sx n="64" d="100"/>
          <a:sy n="64" d="100"/>
        </p:scale>
        <p:origin x="1166" y="72"/>
      </p:cViewPr>
      <p:guideLst>
        <p:guide orient="horz" pos="816"/>
        <p:guide pos="440"/>
      </p:guideLst>
    </p:cSldViewPr>
  </p:slideViewPr>
  <p:outlineViewPr>
    <p:cViewPr>
      <p:scale>
        <a:sx n="33" d="100"/>
        <a:sy n="33" d="100"/>
      </p:scale>
      <p:origin x="0" y="0"/>
    </p:cViewPr>
    <p:sldLst>
      <p:sld r:id="rId1" collapse="1"/>
      <p:sld r:id="rId2" collapse="1"/>
    </p:sldLst>
  </p:outlin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66" d="100"/>
        <a:sy n="66" d="100"/>
      </p:scale>
      <p:origin x="0" y="2208"/>
    </p:cViewPr>
  </p:sorterViewPr>
  <p:notesViewPr>
    <p:cSldViewPr snapToGrid="0">
      <p:cViewPr varScale="1">
        <p:scale>
          <a:sx n="66" d="100"/>
          <a:sy n="66" d="100"/>
        </p:scale>
        <p:origin x="0" y="0"/>
      </p:cViewPr>
      <p:guideLst/>
    </p:cSldViewPr>
  </p:notesViewPr>
  <p:gridSpacing cx="76200" cy="7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slide" Target="slides/slide41.xml"/><Relationship Id="rId47" Type="http://schemas.openxmlformats.org/officeDocument/2006/relationships/slide" Target="slides/slide46.xml"/><Relationship Id="rId50" Type="http://schemas.openxmlformats.org/officeDocument/2006/relationships/slide" Target="slides/slide49.xml"/><Relationship Id="rId55" Type="http://schemas.openxmlformats.org/officeDocument/2006/relationships/slide" Target="slides/slide54.xml"/><Relationship Id="rId63" Type="http://schemas.openxmlformats.org/officeDocument/2006/relationships/slide" Target="slides/slide62.xml"/><Relationship Id="rId68" Type="http://schemas.openxmlformats.org/officeDocument/2006/relationships/slide" Target="slides/slide67.xml"/><Relationship Id="rId76" Type="http://schemas.openxmlformats.org/officeDocument/2006/relationships/slide" Target="slides/slide75.xml"/><Relationship Id="rId84" Type="http://schemas.openxmlformats.org/officeDocument/2006/relationships/slide" Target="slides/slide83.xml"/><Relationship Id="rId89" Type="http://schemas.openxmlformats.org/officeDocument/2006/relationships/handoutMaster" Target="handoutMasters/handoutMaster1.xml"/><Relationship Id="rId7" Type="http://schemas.openxmlformats.org/officeDocument/2006/relationships/slide" Target="slides/slide6.xml"/><Relationship Id="rId71" Type="http://schemas.openxmlformats.org/officeDocument/2006/relationships/slide" Target="slides/slide70.xml"/><Relationship Id="rId92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9" Type="http://schemas.openxmlformats.org/officeDocument/2006/relationships/slide" Target="slides/slide28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slide" Target="slides/slide44.xml"/><Relationship Id="rId53" Type="http://schemas.openxmlformats.org/officeDocument/2006/relationships/slide" Target="slides/slide52.xml"/><Relationship Id="rId58" Type="http://schemas.openxmlformats.org/officeDocument/2006/relationships/slide" Target="slides/slide57.xml"/><Relationship Id="rId66" Type="http://schemas.openxmlformats.org/officeDocument/2006/relationships/slide" Target="slides/slide65.xml"/><Relationship Id="rId74" Type="http://schemas.openxmlformats.org/officeDocument/2006/relationships/slide" Target="slides/slide73.xml"/><Relationship Id="rId79" Type="http://schemas.openxmlformats.org/officeDocument/2006/relationships/slide" Target="slides/slide78.xml"/><Relationship Id="rId87" Type="http://schemas.openxmlformats.org/officeDocument/2006/relationships/slide" Target="slides/slide86.xml"/><Relationship Id="rId5" Type="http://schemas.openxmlformats.org/officeDocument/2006/relationships/slide" Target="slides/slide4.xml"/><Relationship Id="rId61" Type="http://schemas.openxmlformats.org/officeDocument/2006/relationships/slide" Target="slides/slide60.xml"/><Relationship Id="rId82" Type="http://schemas.openxmlformats.org/officeDocument/2006/relationships/slide" Target="slides/slide81.xml"/><Relationship Id="rId90" Type="http://schemas.openxmlformats.org/officeDocument/2006/relationships/presProps" Target="presProps.xml"/><Relationship Id="rId19" Type="http://schemas.openxmlformats.org/officeDocument/2006/relationships/slide" Target="slides/slide1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slide" Target="slides/slide42.xml"/><Relationship Id="rId48" Type="http://schemas.openxmlformats.org/officeDocument/2006/relationships/slide" Target="slides/slide47.xml"/><Relationship Id="rId56" Type="http://schemas.openxmlformats.org/officeDocument/2006/relationships/slide" Target="slides/slide55.xml"/><Relationship Id="rId64" Type="http://schemas.openxmlformats.org/officeDocument/2006/relationships/slide" Target="slides/slide63.xml"/><Relationship Id="rId69" Type="http://schemas.openxmlformats.org/officeDocument/2006/relationships/slide" Target="slides/slide68.xml"/><Relationship Id="rId77" Type="http://schemas.openxmlformats.org/officeDocument/2006/relationships/slide" Target="slides/slide76.xml"/><Relationship Id="rId8" Type="http://schemas.openxmlformats.org/officeDocument/2006/relationships/slide" Target="slides/slide7.xml"/><Relationship Id="rId51" Type="http://schemas.openxmlformats.org/officeDocument/2006/relationships/slide" Target="slides/slide50.xml"/><Relationship Id="rId72" Type="http://schemas.openxmlformats.org/officeDocument/2006/relationships/slide" Target="slides/slide71.xml"/><Relationship Id="rId80" Type="http://schemas.openxmlformats.org/officeDocument/2006/relationships/slide" Target="slides/slide79.xml"/><Relationship Id="rId85" Type="http://schemas.openxmlformats.org/officeDocument/2006/relationships/slide" Target="slides/slide84.xml"/><Relationship Id="rId93" Type="http://schemas.openxmlformats.org/officeDocument/2006/relationships/tableStyles" Target="tableStyles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slide" Target="slides/slide45.xml"/><Relationship Id="rId59" Type="http://schemas.openxmlformats.org/officeDocument/2006/relationships/slide" Target="slides/slide58.xml"/><Relationship Id="rId67" Type="http://schemas.openxmlformats.org/officeDocument/2006/relationships/slide" Target="slides/slide66.xml"/><Relationship Id="rId20" Type="http://schemas.openxmlformats.org/officeDocument/2006/relationships/slide" Target="slides/slide19.xml"/><Relationship Id="rId41" Type="http://schemas.openxmlformats.org/officeDocument/2006/relationships/slide" Target="slides/slide40.xml"/><Relationship Id="rId54" Type="http://schemas.openxmlformats.org/officeDocument/2006/relationships/slide" Target="slides/slide53.xml"/><Relationship Id="rId62" Type="http://schemas.openxmlformats.org/officeDocument/2006/relationships/slide" Target="slides/slide61.xml"/><Relationship Id="rId70" Type="http://schemas.openxmlformats.org/officeDocument/2006/relationships/slide" Target="slides/slide69.xml"/><Relationship Id="rId75" Type="http://schemas.openxmlformats.org/officeDocument/2006/relationships/slide" Target="slides/slide74.xml"/><Relationship Id="rId83" Type="http://schemas.openxmlformats.org/officeDocument/2006/relationships/slide" Target="slides/slide82.xml"/><Relationship Id="rId88" Type="http://schemas.openxmlformats.org/officeDocument/2006/relationships/notesMaster" Target="notesMasters/notesMaster1.xml"/><Relationship Id="rId91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slide" Target="slides/slide48.xml"/><Relationship Id="rId57" Type="http://schemas.openxmlformats.org/officeDocument/2006/relationships/slide" Target="slides/slide56.xml"/><Relationship Id="rId10" Type="http://schemas.openxmlformats.org/officeDocument/2006/relationships/slide" Target="slides/slide9.xml"/><Relationship Id="rId31" Type="http://schemas.openxmlformats.org/officeDocument/2006/relationships/slide" Target="slides/slide30.xml"/><Relationship Id="rId44" Type="http://schemas.openxmlformats.org/officeDocument/2006/relationships/slide" Target="slides/slide43.xml"/><Relationship Id="rId52" Type="http://schemas.openxmlformats.org/officeDocument/2006/relationships/slide" Target="slides/slide51.xml"/><Relationship Id="rId60" Type="http://schemas.openxmlformats.org/officeDocument/2006/relationships/slide" Target="slides/slide59.xml"/><Relationship Id="rId65" Type="http://schemas.openxmlformats.org/officeDocument/2006/relationships/slide" Target="slides/slide64.xml"/><Relationship Id="rId73" Type="http://schemas.openxmlformats.org/officeDocument/2006/relationships/slide" Target="slides/slide72.xml"/><Relationship Id="rId78" Type="http://schemas.openxmlformats.org/officeDocument/2006/relationships/slide" Target="slides/slide77.xml"/><Relationship Id="rId81" Type="http://schemas.openxmlformats.org/officeDocument/2006/relationships/slide" Target="slides/slide80.xml"/><Relationship Id="rId86" Type="http://schemas.openxmlformats.org/officeDocument/2006/relationships/slide" Target="slides/slide85.xml"/><Relationship Id="rId4" Type="http://schemas.openxmlformats.org/officeDocument/2006/relationships/slide" Target="slides/slide3.xml"/><Relationship Id="rId9" Type="http://schemas.openxmlformats.org/officeDocument/2006/relationships/slide" Target="slides/slide8.xml"/></Relationships>
</file>

<file path=ppt/_rels/viewProps.xml.rels><?xml version="1.0" encoding="UTF-8" standalone="yes"?>
<Relationships xmlns="http://schemas.openxmlformats.org/package/2006/relationships"><Relationship Id="rId2" Type="http://schemas.openxmlformats.org/officeDocument/2006/relationships/slide" Target="slides/slide81.xml"/><Relationship Id="rId1" Type="http://schemas.openxmlformats.org/officeDocument/2006/relationships/slide" Target="slides/slide1.xml"/></Relationships>
</file>

<file path=ppt/drawings/_rels/vmlDrawing1.vml.rels><?xml version="1.0" encoding="UTF-8" standalone="yes"?>
<Relationships xmlns="http://schemas.openxmlformats.org/package/2006/relationships"><Relationship Id="rId2" Type="http://schemas.openxmlformats.org/officeDocument/2006/relationships/image" Target="../media/image25.emf"/><Relationship Id="rId1" Type="http://schemas.openxmlformats.org/officeDocument/2006/relationships/image" Target="../media/image24.wmf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082" name="Rectangle 2">
            <a:extLst>
              <a:ext uri="{FF2B5EF4-FFF2-40B4-BE49-F238E27FC236}">
                <a16:creationId xmlns:a16="http://schemas.microsoft.com/office/drawing/2014/main" id="{CC594209-1678-4B2A-B4BD-A47AA0BEBB4E}"/>
              </a:ext>
            </a:extLst>
          </p:cNvPr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3106738" cy="4460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none" lIns="89090" tIns="44546" rIns="89090" bIns="44546" numCol="1" anchor="ctr" anchorCtr="0" compatLnSpc="1">
            <a:prstTxWarp prst="textNoShape">
              <a:avLst/>
            </a:prstTxWarp>
          </a:bodyPr>
          <a:lstStyle>
            <a:lvl1pPr defTabSz="891460">
              <a:defRPr sz="1100">
                <a:latin typeface="Helvetica" charset="0"/>
                <a:ea typeface="ＭＳ Ｐゴシック" charset="-128"/>
                <a:cs typeface="ＭＳ Ｐゴシック" charset="-128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46083" name="Rectangle 3">
            <a:extLst>
              <a:ext uri="{FF2B5EF4-FFF2-40B4-BE49-F238E27FC236}">
                <a16:creationId xmlns:a16="http://schemas.microsoft.com/office/drawing/2014/main" id="{3B38C903-E9C1-4EEE-9C85-26502C5E8418}"/>
              </a:ext>
            </a:extLst>
          </p:cNvPr>
          <p:cNvSpPr>
            <a:spLocks noGrp="1" noChangeArrowheads="1"/>
          </p:cNvSpPr>
          <p:nvPr>
            <p:ph type="dt" sz="quarter" idx="1"/>
          </p:nvPr>
        </p:nvSpPr>
        <p:spPr bwMode="auto">
          <a:xfrm>
            <a:off x="3994150" y="0"/>
            <a:ext cx="3105150" cy="4460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none" lIns="89090" tIns="44546" rIns="89090" bIns="44546" numCol="1" anchor="ctr" anchorCtr="0" compatLnSpc="1">
            <a:prstTxWarp prst="textNoShape">
              <a:avLst/>
            </a:prstTxWarp>
          </a:bodyPr>
          <a:lstStyle>
            <a:lvl1pPr algn="r" defTabSz="891460">
              <a:defRPr sz="1100">
                <a:latin typeface="Helvetica" charset="0"/>
                <a:ea typeface="ＭＳ Ｐゴシック" charset="-128"/>
                <a:cs typeface="ＭＳ Ｐゴシック" charset="-128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46084" name="Rectangle 4">
            <a:extLst>
              <a:ext uri="{FF2B5EF4-FFF2-40B4-BE49-F238E27FC236}">
                <a16:creationId xmlns:a16="http://schemas.microsoft.com/office/drawing/2014/main" id="{E850B4EB-9FB5-4ED4-996A-5001077F375C}"/>
              </a:ext>
            </a:extLst>
          </p:cNvPr>
          <p:cNvSpPr>
            <a:spLocks noGrp="1" noChangeArrowheads="1"/>
          </p:cNvSpPr>
          <p:nvPr>
            <p:ph type="ftr" sz="quarter" idx="2"/>
          </p:nvPr>
        </p:nvSpPr>
        <p:spPr bwMode="auto">
          <a:xfrm>
            <a:off x="0" y="8939213"/>
            <a:ext cx="3106738" cy="4460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none" lIns="89090" tIns="44546" rIns="89090" bIns="44546" numCol="1" anchor="b" anchorCtr="0" compatLnSpc="1">
            <a:prstTxWarp prst="textNoShape">
              <a:avLst/>
            </a:prstTxWarp>
          </a:bodyPr>
          <a:lstStyle>
            <a:lvl1pPr defTabSz="891460">
              <a:defRPr sz="1100">
                <a:latin typeface="Helvetica" charset="0"/>
                <a:ea typeface="ＭＳ Ｐゴシック" charset="-128"/>
                <a:cs typeface="ＭＳ Ｐゴシック" charset="-128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46085" name="Rectangle 5">
            <a:extLst>
              <a:ext uri="{FF2B5EF4-FFF2-40B4-BE49-F238E27FC236}">
                <a16:creationId xmlns:a16="http://schemas.microsoft.com/office/drawing/2014/main" id="{628AB70D-4AAF-4011-9DC4-6EE495450C17}"/>
              </a:ext>
            </a:extLst>
          </p:cNvPr>
          <p:cNvSpPr>
            <a:spLocks noGrp="1" noChangeArrowheads="1"/>
          </p:cNvSpPr>
          <p:nvPr>
            <p:ph type="sldNum" sz="quarter" idx="3"/>
          </p:nvPr>
        </p:nvSpPr>
        <p:spPr bwMode="auto">
          <a:xfrm>
            <a:off x="3994150" y="8939213"/>
            <a:ext cx="3105150" cy="4460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none" lIns="89090" tIns="44546" rIns="89090" bIns="44546" numCol="1" anchor="b" anchorCtr="0" compatLnSpc="1">
            <a:prstTxWarp prst="textNoShape">
              <a:avLst/>
            </a:prstTxWarp>
          </a:bodyPr>
          <a:lstStyle>
            <a:lvl1pPr algn="r" defTabSz="890588">
              <a:defRPr sz="1100">
                <a:latin typeface="Helvetica" panose="020B0604020202020204" pitchFamily="34" charset="0"/>
              </a:defRPr>
            </a:lvl1pPr>
          </a:lstStyle>
          <a:p>
            <a:fld id="{82C72706-C095-41BF-ABD3-54ADB8CE3108}" type="slidenum">
              <a:rPr lang="en-US" altLang="en-US"/>
              <a:pPr/>
              <a:t>‹#›</a:t>
            </a:fld>
            <a:endParaRPr lang="en-US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6" name="Rectangle 2">
            <a:extLst>
              <a:ext uri="{FF2B5EF4-FFF2-40B4-BE49-F238E27FC236}">
                <a16:creationId xmlns:a16="http://schemas.microsoft.com/office/drawing/2014/main" id="{03BE6C0C-13A5-439B-BE94-9E35C63CD4ED}"/>
              </a:ext>
            </a:extLst>
          </p:cNvPr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3070225" cy="4667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none" lIns="94035" tIns="47017" rIns="94035" bIns="47017" numCol="1" anchor="ctr" anchorCtr="0" compatLnSpc="1">
            <a:prstTxWarp prst="textNoShape">
              <a:avLst/>
            </a:prstTxWarp>
          </a:bodyPr>
          <a:lstStyle>
            <a:lvl1pPr defTabSz="939909">
              <a:defRPr sz="1200">
                <a:latin typeface="Times New Roman" charset="0"/>
                <a:ea typeface="ＭＳ Ｐゴシック" charset="-128"/>
                <a:cs typeface="ＭＳ Ｐゴシック" charset="-128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147" name="Rectangle 3">
            <a:extLst>
              <a:ext uri="{FF2B5EF4-FFF2-40B4-BE49-F238E27FC236}">
                <a16:creationId xmlns:a16="http://schemas.microsoft.com/office/drawing/2014/main" id="{4822FACF-CE45-4AC3-B2A2-36D2B0BD3E2F}"/>
              </a:ext>
            </a:extLst>
          </p:cNvPr>
          <p:cNvSpPr>
            <a:spLocks noGrp="1" noChangeArrowheads="1"/>
          </p:cNvSpPr>
          <p:nvPr>
            <p:ph type="dt" idx="1"/>
          </p:nvPr>
        </p:nvSpPr>
        <p:spPr bwMode="auto">
          <a:xfrm>
            <a:off x="4016375" y="0"/>
            <a:ext cx="3070225" cy="4667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none" lIns="94035" tIns="47017" rIns="94035" bIns="47017" numCol="1" anchor="ctr" anchorCtr="0" compatLnSpc="1">
            <a:prstTxWarp prst="textNoShape">
              <a:avLst/>
            </a:prstTxWarp>
          </a:bodyPr>
          <a:lstStyle>
            <a:lvl1pPr algn="r" defTabSz="939909">
              <a:defRPr sz="1200">
                <a:latin typeface="Times New Roman" charset="0"/>
                <a:ea typeface="ＭＳ Ｐゴシック" charset="-128"/>
                <a:cs typeface="ＭＳ Ｐゴシック" charset="-128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90116" name="Rectangle 4">
            <a:extLst>
              <a:ext uri="{FF2B5EF4-FFF2-40B4-BE49-F238E27FC236}">
                <a16:creationId xmlns:a16="http://schemas.microsoft.com/office/drawing/2014/main" id="{EF3471BA-404F-42D2-A7C9-714D69CA27C6}"/>
              </a:ext>
            </a:extLst>
          </p:cNvPr>
          <p:cNvSpPr>
            <a:spLocks noGrp="1" noRot="1" noChangeAspect="1" noChangeArrowheads="1" noTextEdit="1"/>
          </p:cNvSpPr>
          <p:nvPr>
            <p:ph type="sldImg" idx="2"/>
          </p:nvPr>
        </p:nvSpPr>
        <p:spPr bwMode="auto">
          <a:xfrm>
            <a:off x="1200150" y="704850"/>
            <a:ext cx="4687888" cy="3514725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6149" name="Rectangle 5">
            <a:extLst>
              <a:ext uri="{FF2B5EF4-FFF2-40B4-BE49-F238E27FC236}">
                <a16:creationId xmlns:a16="http://schemas.microsoft.com/office/drawing/2014/main" id="{A65F13DF-CA13-4724-A04B-D47B56442119}"/>
              </a:ext>
            </a:extLst>
          </p:cNvPr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944563" y="4452938"/>
            <a:ext cx="5197475" cy="42148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none" lIns="94035" tIns="47017" rIns="94035" bIns="47017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noProof="0"/>
              <a:t>Click to edit Master text styles</a:t>
            </a:r>
          </a:p>
          <a:p>
            <a:pPr lvl="1"/>
            <a:r>
              <a:rPr lang="en-US" noProof="0"/>
              <a:t>Second level</a:t>
            </a:r>
          </a:p>
          <a:p>
            <a:pPr lvl="2"/>
            <a:r>
              <a:rPr lang="en-US" noProof="0"/>
              <a:t>Third level</a:t>
            </a:r>
          </a:p>
          <a:p>
            <a:pPr lvl="3"/>
            <a:r>
              <a:rPr lang="en-US" noProof="0"/>
              <a:t>Fourth level</a:t>
            </a:r>
          </a:p>
          <a:p>
            <a:pPr lvl="4"/>
            <a:r>
              <a:rPr lang="en-US" noProof="0"/>
              <a:t>Fifth level</a:t>
            </a:r>
          </a:p>
        </p:txBody>
      </p:sp>
      <p:sp>
        <p:nvSpPr>
          <p:cNvPr id="6150" name="Rectangle 6">
            <a:extLst>
              <a:ext uri="{FF2B5EF4-FFF2-40B4-BE49-F238E27FC236}">
                <a16:creationId xmlns:a16="http://schemas.microsoft.com/office/drawing/2014/main" id="{DA6E394C-E4A1-4942-8688-4E6C278D77D7}"/>
              </a:ext>
            </a:extLst>
          </p:cNvPr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0" y="8905875"/>
            <a:ext cx="3070225" cy="4667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none" lIns="94035" tIns="47017" rIns="94035" bIns="47017" numCol="1" anchor="b" anchorCtr="0" compatLnSpc="1">
            <a:prstTxWarp prst="textNoShape">
              <a:avLst/>
            </a:prstTxWarp>
          </a:bodyPr>
          <a:lstStyle>
            <a:lvl1pPr defTabSz="939909">
              <a:defRPr sz="1200">
                <a:latin typeface="Times New Roman" charset="0"/>
                <a:ea typeface="ＭＳ Ｐゴシック" charset="-128"/>
                <a:cs typeface="ＭＳ Ｐゴシック" charset="-128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151" name="Rectangle 7">
            <a:extLst>
              <a:ext uri="{FF2B5EF4-FFF2-40B4-BE49-F238E27FC236}">
                <a16:creationId xmlns:a16="http://schemas.microsoft.com/office/drawing/2014/main" id="{527B09FD-7807-493C-9E6C-6D565DCA0BF4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4016375" y="8905875"/>
            <a:ext cx="3070225" cy="4667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none" lIns="94035" tIns="47017" rIns="94035" bIns="47017" numCol="1" anchor="b" anchorCtr="0" compatLnSpc="1">
            <a:prstTxWarp prst="textNoShape">
              <a:avLst/>
            </a:prstTxWarp>
          </a:bodyPr>
          <a:lstStyle>
            <a:lvl1pPr algn="r" defTabSz="939800">
              <a:defRPr sz="1200">
                <a:latin typeface="Times New Roman" panose="02020603050405020304" pitchFamily="18" charset="0"/>
              </a:defRPr>
            </a:lvl1pPr>
          </a:lstStyle>
          <a:p>
            <a:fld id="{FFC2CB2C-F279-41F0-AC48-D923156805A3}" type="slidenum">
              <a:rPr lang="en-US" altLang="en-US"/>
              <a:pPr/>
              <a:t>‹#›</a:t>
            </a:fld>
            <a:endParaRPr lang="en-US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charset="0"/>
        <a:ea typeface="MS PGothic" pitchFamily="34" charset="-128"/>
        <a:cs typeface="ＭＳ Ｐゴシック" charset="-128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charset="0"/>
        <a:ea typeface="MS PGothic" pitchFamily="34" charset="-128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charset="0"/>
        <a:ea typeface="MS PGothic" pitchFamily="34" charset="-128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charset="0"/>
        <a:ea typeface="MS PGothic" pitchFamily="34" charset="-128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charset="0"/>
        <a:ea typeface="MS PGothic" pitchFamily="34" charset="-128"/>
        <a:cs typeface="+mn-cs"/>
      </a:defRPr>
    </a:lvl5pPr>
    <a:lvl6pPr marL="22860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6.xml"/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7.xml"/><Relationship Id="rId1" Type="http://schemas.openxmlformats.org/officeDocument/2006/relationships/notesMaster" Target="../notesMasters/notesMaster1.xml"/></Relationships>
</file>

<file path=ppt/notesSlides/_rels/notesSlide2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8.xml"/><Relationship Id="rId1" Type="http://schemas.openxmlformats.org/officeDocument/2006/relationships/notesMaster" Target="../notesMasters/notesMaster1.xml"/></Relationships>
</file>

<file path=ppt/notesSlides/_rels/notesSlide2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9.xml"/><Relationship Id="rId1" Type="http://schemas.openxmlformats.org/officeDocument/2006/relationships/notesMaster" Target="../notesMasters/notesMaster1.xml"/></Relationships>
</file>

<file path=ppt/notesSlides/_rels/notesSlide2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0.xml"/><Relationship Id="rId1" Type="http://schemas.openxmlformats.org/officeDocument/2006/relationships/notesMaster" Target="../notesMasters/notesMaster1.xml"/></Relationships>
</file>

<file path=ppt/notesSlides/_rels/notesSlide2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1.xml"/><Relationship Id="rId1" Type="http://schemas.openxmlformats.org/officeDocument/2006/relationships/notesMaster" Target="../notesMasters/notesMaster1.xml"/></Relationships>
</file>

<file path=ppt/notesSlides/_rels/notesSlide2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2.xml"/><Relationship Id="rId1" Type="http://schemas.openxmlformats.org/officeDocument/2006/relationships/notesMaster" Target="../notesMasters/notesMaster1.xml"/></Relationships>
</file>

<file path=ppt/notesSlides/_rels/notesSlide3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3.xml"/><Relationship Id="rId1" Type="http://schemas.openxmlformats.org/officeDocument/2006/relationships/notesMaster" Target="../notesMasters/notesMaster1.xml"/></Relationships>
</file>

<file path=ppt/notesSlides/_rels/notesSlide3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4.xml"/><Relationship Id="rId1" Type="http://schemas.openxmlformats.org/officeDocument/2006/relationships/notesMaster" Target="../notesMasters/notesMaster1.xml"/></Relationships>
</file>

<file path=ppt/notesSlides/_rels/notesSlide3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5.xml"/><Relationship Id="rId1" Type="http://schemas.openxmlformats.org/officeDocument/2006/relationships/notesMaster" Target="../notesMasters/notesMaster1.xml"/></Relationships>
</file>

<file path=ppt/notesSlides/_rels/notesSlide3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6.xml"/><Relationship Id="rId1" Type="http://schemas.openxmlformats.org/officeDocument/2006/relationships/notesMaster" Target="../notesMasters/notesMaster1.xml"/></Relationships>
</file>

<file path=ppt/notesSlides/_rels/notesSlide3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7.xml"/><Relationship Id="rId1" Type="http://schemas.openxmlformats.org/officeDocument/2006/relationships/notesMaster" Target="../notesMasters/notesMaster1.xml"/></Relationships>
</file>

<file path=ppt/notesSlides/_rels/notesSlide3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8.xml"/><Relationship Id="rId1" Type="http://schemas.openxmlformats.org/officeDocument/2006/relationships/notesMaster" Target="../notesMasters/notesMaster1.xml"/></Relationships>
</file>

<file path=ppt/notesSlides/_rels/notesSlide3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9.xml"/><Relationship Id="rId1" Type="http://schemas.openxmlformats.org/officeDocument/2006/relationships/notesMaster" Target="../notesMasters/notesMaster1.xml"/></Relationships>
</file>

<file path=ppt/notesSlides/_rels/notesSlide3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0.xml"/><Relationship Id="rId1" Type="http://schemas.openxmlformats.org/officeDocument/2006/relationships/notesMaster" Target="../notesMasters/notesMaster1.xml"/></Relationships>
</file>

<file path=ppt/notesSlides/_rels/notesSlide3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1.xml"/><Relationship Id="rId1" Type="http://schemas.openxmlformats.org/officeDocument/2006/relationships/notesMaster" Target="../notesMasters/notesMaster1.xml"/></Relationships>
</file>

<file path=ppt/notesSlides/_rels/notesSlide3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2.xml"/><Relationship Id="rId1" Type="http://schemas.openxmlformats.org/officeDocument/2006/relationships/notesMaster" Target="../notesMasters/notesMaster1.xml"/></Relationships>
</file>

<file path=ppt/notesSlides/_rels/notesSlide4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3.xml"/><Relationship Id="rId1" Type="http://schemas.openxmlformats.org/officeDocument/2006/relationships/notesMaster" Target="../notesMasters/notesMaster1.xml"/></Relationships>
</file>

<file path=ppt/notesSlides/_rels/notesSlide4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4.xml"/><Relationship Id="rId1" Type="http://schemas.openxmlformats.org/officeDocument/2006/relationships/notesMaster" Target="../notesMasters/notesMaster1.xml"/></Relationships>
</file>

<file path=ppt/notesSlides/_rels/notesSlide4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5.xml"/><Relationship Id="rId1" Type="http://schemas.openxmlformats.org/officeDocument/2006/relationships/notesMaster" Target="../notesMasters/notesMaster1.xml"/></Relationships>
</file>

<file path=ppt/notesSlides/_rels/notesSlide4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8.xml"/><Relationship Id="rId1" Type="http://schemas.openxmlformats.org/officeDocument/2006/relationships/notesMaster" Target="../notesMasters/notesMaster1.xml"/></Relationships>
</file>

<file path=ppt/notesSlides/_rels/notesSlide4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9.xml"/><Relationship Id="rId1" Type="http://schemas.openxmlformats.org/officeDocument/2006/relationships/notesMaster" Target="../notesMasters/notesMaster1.xml"/></Relationships>
</file>

<file path=ppt/notesSlides/_rels/notesSlide4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0.xml"/><Relationship Id="rId1" Type="http://schemas.openxmlformats.org/officeDocument/2006/relationships/notesMaster" Target="../notesMasters/notesMaster1.xml"/></Relationships>
</file>

<file path=ppt/notesSlides/_rels/notesSlide4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1.xml"/><Relationship Id="rId1" Type="http://schemas.openxmlformats.org/officeDocument/2006/relationships/notesMaster" Target="../notesMasters/notesMaster1.xml"/></Relationships>
</file>

<file path=ppt/notesSlides/_rels/notesSlide4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2.xml"/><Relationship Id="rId1" Type="http://schemas.openxmlformats.org/officeDocument/2006/relationships/notesMaster" Target="../notesMasters/notesMaster1.xml"/></Relationships>
</file>

<file path=ppt/notesSlides/_rels/notesSlide4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5.xml"/><Relationship Id="rId1" Type="http://schemas.openxmlformats.org/officeDocument/2006/relationships/notesMaster" Target="../notesMasters/notesMaster1.xml"/></Relationships>
</file>

<file path=ppt/notesSlides/_rels/notesSlide4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6.xml"/><Relationship Id="rId1" Type="http://schemas.openxmlformats.org/officeDocument/2006/relationships/notesMaster" Target="../notesMasters/notesMaster1.xml"/></Relationships>
</file>

<file path=ppt/notesSlides/_rels/notesSlide5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7.xml"/><Relationship Id="rId1" Type="http://schemas.openxmlformats.org/officeDocument/2006/relationships/notesMaster" Target="../notesMasters/notesMaster1.xml"/></Relationships>
</file>

<file path=ppt/notesSlides/_rels/notesSlide5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8.xml"/><Relationship Id="rId1" Type="http://schemas.openxmlformats.org/officeDocument/2006/relationships/notesMaster" Target="../notesMasters/notesMaster1.xml"/></Relationships>
</file>

<file path=ppt/notesSlides/_rels/notesSlide5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9.xml"/><Relationship Id="rId1" Type="http://schemas.openxmlformats.org/officeDocument/2006/relationships/notesMaster" Target="../notesMasters/notesMaster1.xml"/></Relationships>
</file>

<file path=ppt/notesSlides/_rels/notesSlide5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0.xml"/><Relationship Id="rId1" Type="http://schemas.openxmlformats.org/officeDocument/2006/relationships/notesMaster" Target="../notesMasters/notesMaster1.xml"/></Relationships>
</file>

<file path=ppt/notesSlides/_rels/notesSlide5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1.xml"/><Relationship Id="rId1" Type="http://schemas.openxmlformats.org/officeDocument/2006/relationships/notesMaster" Target="../notesMasters/notesMaster1.xml"/></Relationships>
</file>

<file path=ppt/notesSlides/_rels/notesSlide5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2.xml"/><Relationship Id="rId1" Type="http://schemas.openxmlformats.org/officeDocument/2006/relationships/notesMaster" Target="../notesMasters/notesMaster1.xml"/></Relationships>
</file>

<file path=ppt/notesSlides/_rels/notesSlide5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3.xml"/><Relationship Id="rId1" Type="http://schemas.openxmlformats.org/officeDocument/2006/relationships/notesMaster" Target="../notesMasters/notesMaster1.xml"/></Relationships>
</file>

<file path=ppt/notesSlides/_rels/notesSlide5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4.xml"/><Relationship Id="rId1" Type="http://schemas.openxmlformats.org/officeDocument/2006/relationships/notesMaster" Target="../notesMasters/notesMaster1.xml"/></Relationships>
</file>

<file path=ppt/notesSlides/_rels/notesSlide5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5.xml"/><Relationship Id="rId1" Type="http://schemas.openxmlformats.org/officeDocument/2006/relationships/notesMaster" Target="../notesMasters/notesMaster1.xml"/></Relationships>
</file>

<file path=ppt/notesSlides/_rels/notesSlide5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6.xml"/><Relationship Id="rId1" Type="http://schemas.openxmlformats.org/officeDocument/2006/relationships/notesMaster" Target="../notesMasters/notesMaster1.xml"/></Relationships>
</file>

<file path=ppt/notesSlides/_rels/notesSlide6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7.xml"/><Relationship Id="rId1" Type="http://schemas.openxmlformats.org/officeDocument/2006/relationships/notesMaster" Target="../notesMasters/notesMaster1.xml"/></Relationships>
</file>

<file path=ppt/notesSlides/_rels/notesSlide6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8.xml"/><Relationship Id="rId1" Type="http://schemas.openxmlformats.org/officeDocument/2006/relationships/notesMaster" Target="../notesMasters/notesMaster1.xml"/></Relationships>
</file>

<file path=ppt/notesSlides/_rels/notesSlide6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9.xml"/><Relationship Id="rId1" Type="http://schemas.openxmlformats.org/officeDocument/2006/relationships/notesMaster" Target="../notesMasters/notesMaster1.xml"/></Relationships>
</file>

<file path=ppt/notesSlides/_rels/notesSlide6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0.xml"/><Relationship Id="rId1" Type="http://schemas.openxmlformats.org/officeDocument/2006/relationships/notesMaster" Target="../notesMasters/notesMaster1.xml"/></Relationships>
</file>

<file path=ppt/notesSlides/_rels/notesSlide6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1.xml"/><Relationship Id="rId1" Type="http://schemas.openxmlformats.org/officeDocument/2006/relationships/notesMaster" Target="../notesMasters/notesMaster1.xml"/></Relationships>
</file>

<file path=ppt/notesSlides/_rels/notesSlide6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2.xml"/><Relationship Id="rId1" Type="http://schemas.openxmlformats.org/officeDocument/2006/relationships/notesMaster" Target="../notesMasters/notesMaster1.xml"/></Relationships>
</file>

<file path=ppt/notesSlides/_rels/notesSlide6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3.xml"/><Relationship Id="rId1" Type="http://schemas.openxmlformats.org/officeDocument/2006/relationships/notesMaster" Target="../notesMasters/notesMaster1.xml"/></Relationships>
</file>

<file path=ppt/notesSlides/_rels/notesSlide6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4.xml"/><Relationship Id="rId1" Type="http://schemas.openxmlformats.org/officeDocument/2006/relationships/notesMaster" Target="../notesMasters/notesMaster1.xml"/></Relationships>
</file>

<file path=ppt/notesSlides/_rels/notesSlide6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5.xml"/><Relationship Id="rId1" Type="http://schemas.openxmlformats.org/officeDocument/2006/relationships/notesMaster" Target="../notesMasters/notesMaster1.xml"/></Relationships>
</file>

<file path=ppt/notesSlides/_rels/notesSlide6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6.xml"/><Relationship Id="rId1" Type="http://schemas.openxmlformats.org/officeDocument/2006/relationships/notesMaster" Target="../notesMasters/notesMaster1.xml"/></Relationships>
</file>

<file path=ppt/notesSlides/_rels/notesSlide7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7.xml"/><Relationship Id="rId1" Type="http://schemas.openxmlformats.org/officeDocument/2006/relationships/notesMaster" Target="../notesMasters/notesMaster1.xml"/></Relationships>
</file>

<file path=ppt/notesSlides/_rels/notesSlide7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8.xml"/><Relationship Id="rId1" Type="http://schemas.openxmlformats.org/officeDocument/2006/relationships/notesMaster" Target="../notesMasters/notesMaster1.xml"/></Relationships>
</file>

<file path=ppt/notesSlides/_rels/notesSlide7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9.xml"/><Relationship Id="rId1" Type="http://schemas.openxmlformats.org/officeDocument/2006/relationships/notesMaster" Target="../notesMasters/notesMaster1.xml"/></Relationships>
</file>

<file path=ppt/notesSlides/_rels/notesSlide7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0.xml"/><Relationship Id="rId1" Type="http://schemas.openxmlformats.org/officeDocument/2006/relationships/notesMaster" Target="../notesMasters/notesMaster1.xml"/></Relationships>
</file>

<file path=ppt/notesSlides/_rels/notesSlide7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1.xml"/><Relationship Id="rId1" Type="http://schemas.openxmlformats.org/officeDocument/2006/relationships/notesMaster" Target="../notesMasters/notesMaster1.xml"/></Relationships>
</file>

<file path=ppt/notesSlides/_rels/notesSlide7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2.xml"/><Relationship Id="rId1" Type="http://schemas.openxmlformats.org/officeDocument/2006/relationships/notesMaster" Target="../notesMasters/notesMaster1.xml"/></Relationships>
</file>

<file path=ppt/notesSlides/_rels/notesSlide7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3.xml"/><Relationship Id="rId1" Type="http://schemas.openxmlformats.org/officeDocument/2006/relationships/notesMaster" Target="../notesMasters/notesMaster1.xml"/></Relationships>
</file>

<file path=ppt/notesSlides/_rels/notesSlide7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4.xml"/><Relationship Id="rId1" Type="http://schemas.openxmlformats.org/officeDocument/2006/relationships/notesMaster" Target="../notesMasters/notesMaster1.xml"/></Relationships>
</file>

<file path=ppt/notesSlides/_rels/notesSlide7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5.xml"/><Relationship Id="rId1" Type="http://schemas.openxmlformats.org/officeDocument/2006/relationships/notesMaster" Target="../notesMasters/notesMaster1.xml"/></Relationships>
</file>

<file path=ppt/notesSlides/_rels/notesSlide7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6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1138" name="Rectangle 7">
            <a:extLst>
              <a:ext uri="{FF2B5EF4-FFF2-40B4-BE49-F238E27FC236}">
                <a16:creationId xmlns:a16="http://schemas.microsoft.com/office/drawing/2014/main" id="{8A920543-D350-443A-A721-991FEA812973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39800">
              <a:defRPr>
                <a:solidFill>
                  <a:schemeClr val="tx1"/>
                </a:solidFill>
                <a:latin typeface="Verdana" panose="020B0604030504040204" pitchFamily="34" charset="0"/>
                <a:ea typeface="MS PGothic" panose="020B0600070205080204" pitchFamily="34" charset="-128"/>
              </a:defRPr>
            </a:lvl1pPr>
            <a:lvl2pPr marL="742950" indent="-285750" defTabSz="939800">
              <a:defRPr>
                <a:solidFill>
                  <a:schemeClr val="tx1"/>
                </a:solidFill>
                <a:latin typeface="Verdana" panose="020B0604030504040204" pitchFamily="34" charset="0"/>
                <a:ea typeface="MS PGothic" panose="020B0600070205080204" pitchFamily="34" charset="-128"/>
              </a:defRPr>
            </a:lvl2pPr>
            <a:lvl3pPr marL="1143000" indent="-228600" defTabSz="939800">
              <a:defRPr>
                <a:solidFill>
                  <a:schemeClr val="tx1"/>
                </a:solidFill>
                <a:latin typeface="Verdana" panose="020B0604030504040204" pitchFamily="34" charset="0"/>
                <a:ea typeface="MS PGothic" panose="020B0600070205080204" pitchFamily="34" charset="-128"/>
              </a:defRPr>
            </a:lvl3pPr>
            <a:lvl4pPr marL="1600200" indent="-228600" defTabSz="939800">
              <a:defRPr>
                <a:solidFill>
                  <a:schemeClr val="tx1"/>
                </a:solidFill>
                <a:latin typeface="Verdana" panose="020B0604030504040204" pitchFamily="34" charset="0"/>
                <a:ea typeface="MS PGothic" panose="020B0600070205080204" pitchFamily="34" charset="-128"/>
              </a:defRPr>
            </a:lvl4pPr>
            <a:lvl5pPr marL="2057400" indent="-228600" defTabSz="939800">
              <a:defRPr>
                <a:solidFill>
                  <a:schemeClr val="tx1"/>
                </a:solidFill>
                <a:latin typeface="Verdana" panose="020B0604030504040204" pitchFamily="34" charset="0"/>
                <a:ea typeface="MS PGothic" panose="020B0600070205080204" pitchFamily="34" charset="-128"/>
              </a:defRPr>
            </a:lvl5pPr>
            <a:lvl6pPr marL="2514600" indent="-228600" defTabSz="9398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anose="020B0604030504040204" pitchFamily="34" charset="0"/>
                <a:ea typeface="MS PGothic" panose="020B0600070205080204" pitchFamily="34" charset="-128"/>
              </a:defRPr>
            </a:lvl6pPr>
            <a:lvl7pPr marL="2971800" indent="-228600" defTabSz="9398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anose="020B0604030504040204" pitchFamily="34" charset="0"/>
                <a:ea typeface="MS PGothic" panose="020B0600070205080204" pitchFamily="34" charset="-128"/>
              </a:defRPr>
            </a:lvl7pPr>
            <a:lvl8pPr marL="3429000" indent="-228600" defTabSz="9398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anose="020B0604030504040204" pitchFamily="34" charset="0"/>
                <a:ea typeface="MS PGothic" panose="020B0600070205080204" pitchFamily="34" charset="-128"/>
              </a:defRPr>
            </a:lvl8pPr>
            <a:lvl9pPr marL="3886200" indent="-228600" defTabSz="9398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anose="020B0604030504040204" pitchFamily="34" charset="0"/>
                <a:ea typeface="MS PGothic" panose="020B0600070205080204" pitchFamily="34" charset="-128"/>
              </a:defRPr>
            </a:lvl9pPr>
          </a:lstStyle>
          <a:p>
            <a:fld id="{875653E0-F2FD-4551-8B22-FE330671DA1C}" type="slidenum">
              <a:rPr lang="en-US" altLang="en-US">
                <a:latin typeface="Times New Roman" panose="02020603050405020304" pitchFamily="18" charset="0"/>
              </a:rPr>
              <a:pPr/>
              <a:t>1</a:t>
            </a:fld>
            <a:endParaRPr lang="en-US" altLang="en-US">
              <a:latin typeface="Times New Roman" panose="02020603050405020304" pitchFamily="18" charset="0"/>
            </a:endParaRPr>
          </a:p>
        </p:txBody>
      </p:sp>
      <p:sp>
        <p:nvSpPr>
          <p:cNvPr id="91139" name="Rectangle 2">
            <a:extLst>
              <a:ext uri="{FF2B5EF4-FFF2-40B4-BE49-F238E27FC236}">
                <a16:creationId xmlns:a16="http://schemas.microsoft.com/office/drawing/2014/main" id="{809E82CE-770C-49D3-84E8-6A6FC8AFBC7A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91140" name="Rectangle 3">
            <a:extLst>
              <a:ext uri="{FF2B5EF4-FFF2-40B4-BE49-F238E27FC236}">
                <a16:creationId xmlns:a16="http://schemas.microsoft.com/office/drawing/2014/main" id="{1892899B-C57A-458A-8DEF-195B98857878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en-US" altLang="en-US">
              <a:latin typeface="Times New Roman" panose="02020603050405020304" pitchFamily="18" charset="0"/>
            </a:endParaRPr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62" name="Rectangle 7">
            <a:extLst>
              <a:ext uri="{FF2B5EF4-FFF2-40B4-BE49-F238E27FC236}">
                <a16:creationId xmlns:a16="http://schemas.microsoft.com/office/drawing/2014/main" id="{571C26FC-F52D-411F-A4CB-DE8513A2B0BA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39800">
              <a:defRPr>
                <a:solidFill>
                  <a:schemeClr val="tx1"/>
                </a:solidFill>
                <a:latin typeface="Verdana" panose="020B0604030504040204" pitchFamily="34" charset="0"/>
                <a:ea typeface="MS PGothic" panose="020B0600070205080204" pitchFamily="34" charset="-128"/>
              </a:defRPr>
            </a:lvl1pPr>
            <a:lvl2pPr marL="742950" indent="-285750" defTabSz="939800">
              <a:defRPr>
                <a:solidFill>
                  <a:schemeClr val="tx1"/>
                </a:solidFill>
                <a:latin typeface="Verdana" panose="020B0604030504040204" pitchFamily="34" charset="0"/>
                <a:ea typeface="MS PGothic" panose="020B0600070205080204" pitchFamily="34" charset="-128"/>
              </a:defRPr>
            </a:lvl2pPr>
            <a:lvl3pPr marL="1143000" indent="-228600" defTabSz="939800">
              <a:defRPr>
                <a:solidFill>
                  <a:schemeClr val="tx1"/>
                </a:solidFill>
                <a:latin typeface="Verdana" panose="020B0604030504040204" pitchFamily="34" charset="0"/>
                <a:ea typeface="MS PGothic" panose="020B0600070205080204" pitchFamily="34" charset="-128"/>
              </a:defRPr>
            </a:lvl3pPr>
            <a:lvl4pPr marL="1600200" indent="-228600" defTabSz="939800">
              <a:defRPr>
                <a:solidFill>
                  <a:schemeClr val="tx1"/>
                </a:solidFill>
                <a:latin typeface="Verdana" panose="020B0604030504040204" pitchFamily="34" charset="0"/>
                <a:ea typeface="MS PGothic" panose="020B0600070205080204" pitchFamily="34" charset="-128"/>
              </a:defRPr>
            </a:lvl4pPr>
            <a:lvl5pPr marL="2057400" indent="-228600" defTabSz="939800">
              <a:defRPr>
                <a:solidFill>
                  <a:schemeClr val="tx1"/>
                </a:solidFill>
                <a:latin typeface="Verdana" panose="020B0604030504040204" pitchFamily="34" charset="0"/>
                <a:ea typeface="MS PGothic" panose="020B0600070205080204" pitchFamily="34" charset="-128"/>
              </a:defRPr>
            </a:lvl5pPr>
            <a:lvl6pPr marL="2514600" indent="-228600" defTabSz="9398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anose="020B0604030504040204" pitchFamily="34" charset="0"/>
                <a:ea typeface="MS PGothic" panose="020B0600070205080204" pitchFamily="34" charset="-128"/>
              </a:defRPr>
            </a:lvl6pPr>
            <a:lvl7pPr marL="2971800" indent="-228600" defTabSz="9398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anose="020B0604030504040204" pitchFamily="34" charset="0"/>
                <a:ea typeface="MS PGothic" panose="020B0600070205080204" pitchFamily="34" charset="-128"/>
              </a:defRPr>
            </a:lvl7pPr>
            <a:lvl8pPr marL="3429000" indent="-228600" defTabSz="9398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anose="020B0604030504040204" pitchFamily="34" charset="0"/>
                <a:ea typeface="MS PGothic" panose="020B0600070205080204" pitchFamily="34" charset="-128"/>
              </a:defRPr>
            </a:lvl8pPr>
            <a:lvl9pPr marL="3886200" indent="-228600" defTabSz="9398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anose="020B0604030504040204" pitchFamily="34" charset="0"/>
                <a:ea typeface="MS PGothic" panose="020B0600070205080204" pitchFamily="34" charset="-128"/>
              </a:defRPr>
            </a:lvl9pPr>
          </a:lstStyle>
          <a:p>
            <a:fld id="{10C0BC62-2152-49E6-8AF5-50FF44F1E1D3}" type="slidenum">
              <a:rPr lang="en-US" altLang="en-US">
                <a:latin typeface="Times New Roman" panose="02020603050405020304" pitchFamily="18" charset="0"/>
              </a:rPr>
              <a:pPr/>
              <a:t>2</a:t>
            </a:fld>
            <a:endParaRPr lang="en-US" altLang="en-US">
              <a:latin typeface="Times New Roman" panose="02020603050405020304" pitchFamily="18" charset="0"/>
            </a:endParaRPr>
          </a:p>
        </p:txBody>
      </p:sp>
      <p:sp>
        <p:nvSpPr>
          <p:cNvPr id="92163" name="Rectangle 2">
            <a:extLst>
              <a:ext uri="{FF2B5EF4-FFF2-40B4-BE49-F238E27FC236}">
                <a16:creationId xmlns:a16="http://schemas.microsoft.com/office/drawing/2014/main" id="{82389DE3-D492-4B0A-B0C5-CFC9B6B6F441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92164" name="Rectangle 3">
            <a:extLst>
              <a:ext uri="{FF2B5EF4-FFF2-40B4-BE49-F238E27FC236}">
                <a16:creationId xmlns:a16="http://schemas.microsoft.com/office/drawing/2014/main" id="{13180D19-5B10-4758-A8C9-92667670D7DB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en-US" altLang="en-US">
              <a:latin typeface="Times New Roman" panose="02020603050405020304" pitchFamily="18" charset="0"/>
            </a:endParaRPr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3186" name="Rectangle 7">
            <a:extLst>
              <a:ext uri="{FF2B5EF4-FFF2-40B4-BE49-F238E27FC236}">
                <a16:creationId xmlns:a16="http://schemas.microsoft.com/office/drawing/2014/main" id="{52E873C4-C9CD-4CD4-BAA9-E38AC88BF07E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39800">
              <a:defRPr>
                <a:solidFill>
                  <a:schemeClr val="tx1"/>
                </a:solidFill>
                <a:latin typeface="Verdana" panose="020B0604030504040204" pitchFamily="34" charset="0"/>
                <a:ea typeface="MS PGothic" panose="020B0600070205080204" pitchFamily="34" charset="-128"/>
              </a:defRPr>
            </a:lvl1pPr>
            <a:lvl2pPr marL="742950" indent="-285750" defTabSz="939800">
              <a:defRPr>
                <a:solidFill>
                  <a:schemeClr val="tx1"/>
                </a:solidFill>
                <a:latin typeface="Verdana" panose="020B0604030504040204" pitchFamily="34" charset="0"/>
                <a:ea typeface="MS PGothic" panose="020B0600070205080204" pitchFamily="34" charset="-128"/>
              </a:defRPr>
            </a:lvl2pPr>
            <a:lvl3pPr marL="1143000" indent="-228600" defTabSz="939800">
              <a:defRPr>
                <a:solidFill>
                  <a:schemeClr val="tx1"/>
                </a:solidFill>
                <a:latin typeface="Verdana" panose="020B0604030504040204" pitchFamily="34" charset="0"/>
                <a:ea typeface="MS PGothic" panose="020B0600070205080204" pitchFamily="34" charset="-128"/>
              </a:defRPr>
            </a:lvl3pPr>
            <a:lvl4pPr marL="1600200" indent="-228600" defTabSz="939800">
              <a:defRPr>
                <a:solidFill>
                  <a:schemeClr val="tx1"/>
                </a:solidFill>
                <a:latin typeface="Verdana" panose="020B0604030504040204" pitchFamily="34" charset="0"/>
                <a:ea typeface="MS PGothic" panose="020B0600070205080204" pitchFamily="34" charset="-128"/>
              </a:defRPr>
            </a:lvl4pPr>
            <a:lvl5pPr marL="2057400" indent="-228600" defTabSz="939800">
              <a:defRPr>
                <a:solidFill>
                  <a:schemeClr val="tx1"/>
                </a:solidFill>
                <a:latin typeface="Verdana" panose="020B0604030504040204" pitchFamily="34" charset="0"/>
                <a:ea typeface="MS PGothic" panose="020B0600070205080204" pitchFamily="34" charset="-128"/>
              </a:defRPr>
            </a:lvl5pPr>
            <a:lvl6pPr marL="2514600" indent="-228600" defTabSz="9398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anose="020B0604030504040204" pitchFamily="34" charset="0"/>
                <a:ea typeface="MS PGothic" panose="020B0600070205080204" pitchFamily="34" charset="-128"/>
              </a:defRPr>
            </a:lvl6pPr>
            <a:lvl7pPr marL="2971800" indent="-228600" defTabSz="9398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anose="020B0604030504040204" pitchFamily="34" charset="0"/>
                <a:ea typeface="MS PGothic" panose="020B0600070205080204" pitchFamily="34" charset="-128"/>
              </a:defRPr>
            </a:lvl7pPr>
            <a:lvl8pPr marL="3429000" indent="-228600" defTabSz="9398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anose="020B0604030504040204" pitchFamily="34" charset="0"/>
                <a:ea typeface="MS PGothic" panose="020B0600070205080204" pitchFamily="34" charset="-128"/>
              </a:defRPr>
            </a:lvl8pPr>
            <a:lvl9pPr marL="3886200" indent="-228600" defTabSz="9398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anose="020B0604030504040204" pitchFamily="34" charset="0"/>
                <a:ea typeface="MS PGothic" panose="020B0600070205080204" pitchFamily="34" charset="-128"/>
              </a:defRPr>
            </a:lvl9pPr>
          </a:lstStyle>
          <a:p>
            <a:fld id="{B870FF08-90E6-43CF-AED6-E70CDB6B1112}" type="slidenum">
              <a:rPr lang="en-US" altLang="en-US">
                <a:latin typeface="Times New Roman" panose="02020603050405020304" pitchFamily="18" charset="0"/>
              </a:rPr>
              <a:pPr/>
              <a:t>3</a:t>
            </a:fld>
            <a:endParaRPr lang="en-US" altLang="en-US">
              <a:latin typeface="Times New Roman" panose="02020603050405020304" pitchFamily="18" charset="0"/>
            </a:endParaRPr>
          </a:p>
        </p:txBody>
      </p:sp>
      <p:sp>
        <p:nvSpPr>
          <p:cNvPr id="93187" name="Rectangle 2">
            <a:extLst>
              <a:ext uri="{FF2B5EF4-FFF2-40B4-BE49-F238E27FC236}">
                <a16:creationId xmlns:a16="http://schemas.microsoft.com/office/drawing/2014/main" id="{3F1D349B-2E24-48E3-8375-7C2C1F69B6CC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93188" name="Rectangle 3">
            <a:extLst>
              <a:ext uri="{FF2B5EF4-FFF2-40B4-BE49-F238E27FC236}">
                <a16:creationId xmlns:a16="http://schemas.microsoft.com/office/drawing/2014/main" id="{1E228C2F-8790-4E86-8B66-4D3492B2E51F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en-US" altLang="en-US">
              <a:latin typeface="Times New Roman" panose="02020603050405020304" pitchFamily="18" charset="0"/>
            </a:endParaRPr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4210" name="Rectangle 7">
            <a:extLst>
              <a:ext uri="{FF2B5EF4-FFF2-40B4-BE49-F238E27FC236}">
                <a16:creationId xmlns:a16="http://schemas.microsoft.com/office/drawing/2014/main" id="{71000D4E-8A67-4003-8E87-772D9024C683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39800">
              <a:defRPr>
                <a:solidFill>
                  <a:schemeClr val="tx1"/>
                </a:solidFill>
                <a:latin typeface="Verdana" panose="020B0604030504040204" pitchFamily="34" charset="0"/>
                <a:ea typeface="MS PGothic" panose="020B0600070205080204" pitchFamily="34" charset="-128"/>
              </a:defRPr>
            </a:lvl1pPr>
            <a:lvl2pPr marL="742950" indent="-285750" defTabSz="939800">
              <a:defRPr>
                <a:solidFill>
                  <a:schemeClr val="tx1"/>
                </a:solidFill>
                <a:latin typeface="Verdana" panose="020B0604030504040204" pitchFamily="34" charset="0"/>
                <a:ea typeface="MS PGothic" panose="020B0600070205080204" pitchFamily="34" charset="-128"/>
              </a:defRPr>
            </a:lvl2pPr>
            <a:lvl3pPr marL="1143000" indent="-228600" defTabSz="939800">
              <a:defRPr>
                <a:solidFill>
                  <a:schemeClr val="tx1"/>
                </a:solidFill>
                <a:latin typeface="Verdana" panose="020B0604030504040204" pitchFamily="34" charset="0"/>
                <a:ea typeface="MS PGothic" panose="020B0600070205080204" pitchFamily="34" charset="-128"/>
              </a:defRPr>
            </a:lvl3pPr>
            <a:lvl4pPr marL="1600200" indent="-228600" defTabSz="939800">
              <a:defRPr>
                <a:solidFill>
                  <a:schemeClr val="tx1"/>
                </a:solidFill>
                <a:latin typeface="Verdana" panose="020B0604030504040204" pitchFamily="34" charset="0"/>
                <a:ea typeface="MS PGothic" panose="020B0600070205080204" pitchFamily="34" charset="-128"/>
              </a:defRPr>
            </a:lvl4pPr>
            <a:lvl5pPr marL="2057400" indent="-228600" defTabSz="939800">
              <a:defRPr>
                <a:solidFill>
                  <a:schemeClr val="tx1"/>
                </a:solidFill>
                <a:latin typeface="Verdana" panose="020B0604030504040204" pitchFamily="34" charset="0"/>
                <a:ea typeface="MS PGothic" panose="020B0600070205080204" pitchFamily="34" charset="-128"/>
              </a:defRPr>
            </a:lvl5pPr>
            <a:lvl6pPr marL="2514600" indent="-228600" defTabSz="9398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anose="020B0604030504040204" pitchFamily="34" charset="0"/>
                <a:ea typeface="MS PGothic" panose="020B0600070205080204" pitchFamily="34" charset="-128"/>
              </a:defRPr>
            </a:lvl6pPr>
            <a:lvl7pPr marL="2971800" indent="-228600" defTabSz="9398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anose="020B0604030504040204" pitchFamily="34" charset="0"/>
                <a:ea typeface="MS PGothic" panose="020B0600070205080204" pitchFamily="34" charset="-128"/>
              </a:defRPr>
            </a:lvl7pPr>
            <a:lvl8pPr marL="3429000" indent="-228600" defTabSz="9398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anose="020B0604030504040204" pitchFamily="34" charset="0"/>
                <a:ea typeface="MS PGothic" panose="020B0600070205080204" pitchFamily="34" charset="-128"/>
              </a:defRPr>
            </a:lvl8pPr>
            <a:lvl9pPr marL="3886200" indent="-228600" defTabSz="9398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anose="020B0604030504040204" pitchFamily="34" charset="0"/>
                <a:ea typeface="MS PGothic" panose="020B0600070205080204" pitchFamily="34" charset="-128"/>
              </a:defRPr>
            </a:lvl9pPr>
          </a:lstStyle>
          <a:p>
            <a:fld id="{1F365149-E38C-4DAC-84B8-8F4AFF2A5D63}" type="slidenum">
              <a:rPr lang="en-US" altLang="en-US">
                <a:latin typeface="Times New Roman" panose="02020603050405020304" pitchFamily="18" charset="0"/>
              </a:rPr>
              <a:pPr/>
              <a:t>4</a:t>
            </a:fld>
            <a:endParaRPr lang="en-US" altLang="en-US">
              <a:latin typeface="Times New Roman" panose="02020603050405020304" pitchFamily="18" charset="0"/>
            </a:endParaRPr>
          </a:p>
        </p:txBody>
      </p:sp>
      <p:sp>
        <p:nvSpPr>
          <p:cNvPr id="94211" name="Rectangle 2">
            <a:extLst>
              <a:ext uri="{FF2B5EF4-FFF2-40B4-BE49-F238E27FC236}">
                <a16:creationId xmlns:a16="http://schemas.microsoft.com/office/drawing/2014/main" id="{D4E0BBA3-E5B3-4DF0-BCF9-576ABB3C3BFB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94212" name="Rectangle 3">
            <a:extLst>
              <a:ext uri="{FF2B5EF4-FFF2-40B4-BE49-F238E27FC236}">
                <a16:creationId xmlns:a16="http://schemas.microsoft.com/office/drawing/2014/main" id="{822619B1-76CC-405A-8360-27F1944D1B8B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en-US" altLang="en-US">
              <a:latin typeface="Times New Roman" panose="02020603050405020304" pitchFamily="18" charset="0"/>
            </a:endParaRPr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5234" name="Rectangle 7">
            <a:extLst>
              <a:ext uri="{FF2B5EF4-FFF2-40B4-BE49-F238E27FC236}">
                <a16:creationId xmlns:a16="http://schemas.microsoft.com/office/drawing/2014/main" id="{7EDF6219-82C1-4A93-ABED-5E34596BBC9E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39800">
              <a:defRPr>
                <a:solidFill>
                  <a:schemeClr val="tx1"/>
                </a:solidFill>
                <a:latin typeface="Verdana" panose="020B0604030504040204" pitchFamily="34" charset="0"/>
                <a:ea typeface="MS PGothic" panose="020B0600070205080204" pitchFamily="34" charset="-128"/>
              </a:defRPr>
            </a:lvl1pPr>
            <a:lvl2pPr marL="742950" indent="-285750" defTabSz="939800">
              <a:defRPr>
                <a:solidFill>
                  <a:schemeClr val="tx1"/>
                </a:solidFill>
                <a:latin typeface="Verdana" panose="020B0604030504040204" pitchFamily="34" charset="0"/>
                <a:ea typeface="MS PGothic" panose="020B0600070205080204" pitchFamily="34" charset="-128"/>
              </a:defRPr>
            </a:lvl2pPr>
            <a:lvl3pPr marL="1143000" indent="-228600" defTabSz="939800">
              <a:defRPr>
                <a:solidFill>
                  <a:schemeClr val="tx1"/>
                </a:solidFill>
                <a:latin typeface="Verdana" panose="020B0604030504040204" pitchFamily="34" charset="0"/>
                <a:ea typeface="MS PGothic" panose="020B0600070205080204" pitchFamily="34" charset="-128"/>
              </a:defRPr>
            </a:lvl3pPr>
            <a:lvl4pPr marL="1600200" indent="-228600" defTabSz="939800">
              <a:defRPr>
                <a:solidFill>
                  <a:schemeClr val="tx1"/>
                </a:solidFill>
                <a:latin typeface="Verdana" panose="020B0604030504040204" pitchFamily="34" charset="0"/>
                <a:ea typeface="MS PGothic" panose="020B0600070205080204" pitchFamily="34" charset="-128"/>
              </a:defRPr>
            </a:lvl4pPr>
            <a:lvl5pPr marL="2057400" indent="-228600" defTabSz="939800">
              <a:defRPr>
                <a:solidFill>
                  <a:schemeClr val="tx1"/>
                </a:solidFill>
                <a:latin typeface="Verdana" panose="020B0604030504040204" pitchFamily="34" charset="0"/>
                <a:ea typeface="MS PGothic" panose="020B0600070205080204" pitchFamily="34" charset="-128"/>
              </a:defRPr>
            </a:lvl5pPr>
            <a:lvl6pPr marL="2514600" indent="-228600" defTabSz="9398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anose="020B0604030504040204" pitchFamily="34" charset="0"/>
                <a:ea typeface="MS PGothic" panose="020B0600070205080204" pitchFamily="34" charset="-128"/>
              </a:defRPr>
            </a:lvl6pPr>
            <a:lvl7pPr marL="2971800" indent="-228600" defTabSz="9398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anose="020B0604030504040204" pitchFamily="34" charset="0"/>
                <a:ea typeface="MS PGothic" panose="020B0600070205080204" pitchFamily="34" charset="-128"/>
              </a:defRPr>
            </a:lvl7pPr>
            <a:lvl8pPr marL="3429000" indent="-228600" defTabSz="9398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anose="020B0604030504040204" pitchFamily="34" charset="0"/>
                <a:ea typeface="MS PGothic" panose="020B0600070205080204" pitchFamily="34" charset="-128"/>
              </a:defRPr>
            </a:lvl8pPr>
            <a:lvl9pPr marL="3886200" indent="-228600" defTabSz="9398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anose="020B0604030504040204" pitchFamily="34" charset="0"/>
                <a:ea typeface="MS PGothic" panose="020B0600070205080204" pitchFamily="34" charset="-128"/>
              </a:defRPr>
            </a:lvl9pPr>
          </a:lstStyle>
          <a:p>
            <a:fld id="{A8A3B3F0-AAF5-4CFC-A7B5-497CCE8C3F5E}" type="slidenum">
              <a:rPr lang="en-US" altLang="en-US">
                <a:latin typeface="Times New Roman" panose="02020603050405020304" pitchFamily="18" charset="0"/>
              </a:rPr>
              <a:pPr/>
              <a:t>5</a:t>
            </a:fld>
            <a:endParaRPr lang="en-US" altLang="en-US">
              <a:latin typeface="Times New Roman" panose="02020603050405020304" pitchFamily="18" charset="0"/>
            </a:endParaRPr>
          </a:p>
        </p:txBody>
      </p:sp>
      <p:sp>
        <p:nvSpPr>
          <p:cNvPr id="95235" name="Rectangle 2">
            <a:extLst>
              <a:ext uri="{FF2B5EF4-FFF2-40B4-BE49-F238E27FC236}">
                <a16:creationId xmlns:a16="http://schemas.microsoft.com/office/drawing/2014/main" id="{1956D3A9-AF53-4EE2-8367-5C87C40B8BD2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95236" name="Rectangle 3">
            <a:extLst>
              <a:ext uri="{FF2B5EF4-FFF2-40B4-BE49-F238E27FC236}">
                <a16:creationId xmlns:a16="http://schemas.microsoft.com/office/drawing/2014/main" id="{EDD8E06E-9ABA-4101-95DC-533C74A92164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en-US" altLang="en-US">
              <a:latin typeface="Times New Roman" panose="02020603050405020304" pitchFamily="18" charset="0"/>
            </a:endParaRPr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6258" name="Rectangle 7">
            <a:extLst>
              <a:ext uri="{FF2B5EF4-FFF2-40B4-BE49-F238E27FC236}">
                <a16:creationId xmlns:a16="http://schemas.microsoft.com/office/drawing/2014/main" id="{2E8E951B-6D4F-4F3C-BA0F-CE3137BC4326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39800">
              <a:defRPr>
                <a:solidFill>
                  <a:schemeClr val="tx1"/>
                </a:solidFill>
                <a:latin typeface="Verdana" panose="020B0604030504040204" pitchFamily="34" charset="0"/>
                <a:ea typeface="MS PGothic" panose="020B0600070205080204" pitchFamily="34" charset="-128"/>
              </a:defRPr>
            </a:lvl1pPr>
            <a:lvl2pPr marL="742950" indent="-285750" defTabSz="939800">
              <a:defRPr>
                <a:solidFill>
                  <a:schemeClr val="tx1"/>
                </a:solidFill>
                <a:latin typeface="Verdana" panose="020B0604030504040204" pitchFamily="34" charset="0"/>
                <a:ea typeface="MS PGothic" panose="020B0600070205080204" pitchFamily="34" charset="-128"/>
              </a:defRPr>
            </a:lvl2pPr>
            <a:lvl3pPr marL="1143000" indent="-228600" defTabSz="939800">
              <a:defRPr>
                <a:solidFill>
                  <a:schemeClr val="tx1"/>
                </a:solidFill>
                <a:latin typeface="Verdana" panose="020B0604030504040204" pitchFamily="34" charset="0"/>
                <a:ea typeface="MS PGothic" panose="020B0600070205080204" pitchFamily="34" charset="-128"/>
              </a:defRPr>
            </a:lvl3pPr>
            <a:lvl4pPr marL="1600200" indent="-228600" defTabSz="939800">
              <a:defRPr>
                <a:solidFill>
                  <a:schemeClr val="tx1"/>
                </a:solidFill>
                <a:latin typeface="Verdana" panose="020B0604030504040204" pitchFamily="34" charset="0"/>
                <a:ea typeface="MS PGothic" panose="020B0600070205080204" pitchFamily="34" charset="-128"/>
              </a:defRPr>
            </a:lvl4pPr>
            <a:lvl5pPr marL="2057400" indent="-228600" defTabSz="939800">
              <a:defRPr>
                <a:solidFill>
                  <a:schemeClr val="tx1"/>
                </a:solidFill>
                <a:latin typeface="Verdana" panose="020B0604030504040204" pitchFamily="34" charset="0"/>
                <a:ea typeface="MS PGothic" panose="020B0600070205080204" pitchFamily="34" charset="-128"/>
              </a:defRPr>
            </a:lvl5pPr>
            <a:lvl6pPr marL="2514600" indent="-228600" defTabSz="9398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anose="020B0604030504040204" pitchFamily="34" charset="0"/>
                <a:ea typeface="MS PGothic" panose="020B0600070205080204" pitchFamily="34" charset="-128"/>
              </a:defRPr>
            </a:lvl6pPr>
            <a:lvl7pPr marL="2971800" indent="-228600" defTabSz="9398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anose="020B0604030504040204" pitchFamily="34" charset="0"/>
                <a:ea typeface="MS PGothic" panose="020B0600070205080204" pitchFamily="34" charset="-128"/>
              </a:defRPr>
            </a:lvl7pPr>
            <a:lvl8pPr marL="3429000" indent="-228600" defTabSz="9398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anose="020B0604030504040204" pitchFamily="34" charset="0"/>
                <a:ea typeface="MS PGothic" panose="020B0600070205080204" pitchFamily="34" charset="-128"/>
              </a:defRPr>
            </a:lvl8pPr>
            <a:lvl9pPr marL="3886200" indent="-228600" defTabSz="9398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anose="020B0604030504040204" pitchFamily="34" charset="0"/>
                <a:ea typeface="MS PGothic" panose="020B0600070205080204" pitchFamily="34" charset="-128"/>
              </a:defRPr>
            </a:lvl9pPr>
          </a:lstStyle>
          <a:p>
            <a:fld id="{FAEBF62B-A5D8-4ED3-B7C7-E5B4C8E4833B}" type="slidenum">
              <a:rPr lang="en-US" altLang="en-US">
                <a:latin typeface="Times New Roman" panose="02020603050405020304" pitchFamily="18" charset="0"/>
              </a:rPr>
              <a:pPr/>
              <a:t>6</a:t>
            </a:fld>
            <a:endParaRPr lang="en-US" altLang="en-US">
              <a:latin typeface="Times New Roman" panose="02020603050405020304" pitchFamily="18" charset="0"/>
            </a:endParaRPr>
          </a:p>
        </p:txBody>
      </p:sp>
      <p:sp>
        <p:nvSpPr>
          <p:cNvPr id="96259" name="Rectangle 2">
            <a:extLst>
              <a:ext uri="{FF2B5EF4-FFF2-40B4-BE49-F238E27FC236}">
                <a16:creationId xmlns:a16="http://schemas.microsoft.com/office/drawing/2014/main" id="{609817C1-9D09-405F-A4BE-35AA840FB3FE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96260" name="Rectangle 3">
            <a:extLst>
              <a:ext uri="{FF2B5EF4-FFF2-40B4-BE49-F238E27FC236}">
                <a16:creationId xmlns:a16="http://schemas.microsoft.com/office/drawing/2014/main" id="{3C7757C3-4E01-44F0-9943-4A8D5D2ED2B9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en-US" altLang="en-US">
              <a:latin typeface="Times New Roman" panose="02020603050405020304" pitchFamily="18" charset="0"/>
            </a:endParaRPr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7282" name="Rectangle 7">
            <a:extLst>
              <a:ext uri="{FF2B5EF4-FFF2-40B4-BE49-F238E27FC236}">
                <a16:creationId xmlns:a16="http://schemas.microsoft.com/office/drawing/2014/main" id="{7412E0F5-3DB3-4276-9E28-E97E37598CC5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39800">
              <a:defRPr>
                <a:solidFill>
                  <a:schemeClr val="tx1"/>
                </a:solidFill>
                <a:latin typeface="Verdana" panose="020B0604030504040204" pitchFamily="34" charset="0"/>
                <a:ea typeface="MS PGothic" panose="020B0600070205080204" pitchFamily="34" charset="-128"/>
              </a:defRPr>
            </a:lvl1pPr>
            <a:lvl2pPr marL="742950" indent="-285750" defTabSz="939800">
              <a:defRPr>
                <a:solidFill>
                  <a:schemeClr val="tx1"/>
                </a:solidFill>
                <a:latin typeface="Verdana" panose="020B0604030504040204" pitchFamily="34" charset="0"/>
                <a:ea typeface="MS PGothic" panose="020B0600070205080204" pitchFamily="34" charset="-128"/>
              </a:defRPr>
            </a:lvl2pPr>
            <a:lvl3pPr marL="1143000" indent="-228600" defTabSz="939800">
              <a:defRPr>
                <a:solidFill>
                  <a:schemeClr val="tx1"/>
                </a:solidFill>
                <a:latin typeface="Verdana" panose="020B0604030504040204" pitchFamily="34" charset="0"/>
                <a:ea typeface="MS PGothic" panose="020B0600070205080204" pitchFamily="34" charset="-128"/>
              </a:defRPr>
            </a:lvl3pPr>
            <a:lvl4pPr marL="1600200" indent="-228600" defTabSz="939800">
              <a:defRPr>
                <a:solidFill>
                  <a:schemeClr val="tx1"/>
                </a:solidFill>
                <a:latin typeface="Verdana" panose="020B0604030504040204" pitchFamily="34" charset="0"/>
                <a:ea typeface="MS PGothic" panose="020B0600070205080204" pitchFamily="34" charset="-128"/>
              </a:defRPr>
            </a:lvl4pPr>
            <a:lvl5pPr marL="2057400" indent="-228600" defTabSz="939800">
              <a:defRPr>
                <a:solidFill>
                  <a:schemeClr val="tx1"/>
                </a:solidFill>
                <a:latin typeface="Verdana" panose="020B0604030504040204" pitchFamily="34" charset="0"/>
                <a:ea typeface="MS PGothic" panose="020B0600070205080204" pitchFamily="34" charset="-128"/>
              </a:defRPr>
            </a:lvl5pPr>
            <a:lvl6pPr marL="2514600" indent="-228600" defTabSz="9398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anose="020B0604030504040204" pitchFamily="34" charset="0"/>
                <a:ea typeface="MS PGothic" panose="020B0600070205080204" pitchFamily="34" charset="-128"/>
              </a:defRPr>
            </a:lvl6pPr>
            <a:lvl7pPr marL="2971800" indent="-228600" defTabSz="9398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anose="020B0604030504040204" pitchFamily="34" charset="0"/>
                <a:ea typeface="MS PGothic" panose="020B0600070205080204" pitchFamily="34" charset="-128"/>
              </a:defRPr>
            </a:lvl7pPr>
            <a:lvl8pPr marL="3429000" indent="-228600" defTabSz="9398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anose="020B0604030504040204" pitchFamily="34" charset="0"/>
                <a:ea typeface="MS PGothic" panose="020B0600070205080204" pitchFamily="34" charset="-128"/>
              </a:defRPr>
            </a:lvl8pPr>
            <a:lvl9pPr marL="3886200" indent="-228600" defTabSz="9398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anose="020B0604030504040204" pitchFamily="34" charset="0"/>
                <a:ea typeface="MS PGothic" panose="020B0600070205080204" pitchFamily="34" charset="-128"/>
              </a:defRPr>
            </a:lvl9pPr>
          </a:lstStyle>
          <a:p>
            <a:fld id="{947D0DB0-2893-40A2-A92B-B204CAA7AA0A}" type="slidenum">
              <a:rPr lang="en-US" altLang="en-US">
                <a:latin typeface="Times New Roman" panose="02020603050405020304" pitchFamily="18" charset="0"/>
              </a:rPr>
              <a:pPr/>
              <a:t>7</a:t>
            </a:fld>
            <a:endParaRPr lang="en-US" altLang="en-US">
              <a:latin typeface="Times New Roman" panose="02020603050405020304" pitchFamily="18" charset="0"/>
            </a:endParaRPr>
          </a:p>
        </p:txBody>
      </p:sp>
      <p:sp>
        <p:nvSpPr>
          <p:cNvPr id="97283" name="Rectangle 2">
            <a:extLst>
              <a:ext uri="{FF2B5EF4-FFF2-40B4-BE49-F238E27FC236}">
                <a16:creationId xmlns:a16="http://schemas.microsoft.com/office/drawing/2014/main" id="{76849717-E504-4367-AE73-45E19248425F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97284" name="Rectangle 3">
            <a:extLst>
              <a:ext uri="{FF2B5EF4-FFF2-40B4-BE49-F238E27FC236}">
                <a16:creationId xmlns:a16="http://schemas.microsoft.com/office/drawing/2014/main" id="{E07A02F3-4A7A-4C49-8E28-03B39609B5A0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en-US" altLang="en-US">
              <a:latin typeface="Times New Roman" panose="02020603050405020304" pitchFamily="18" charset="0"/>
            </a:endParaRPr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8306" name="Rectangle 7">
            <a:extLst>
              <a:ext uri="{FF2B5EF4-FFF2-40B4-BE49-F238E27FC236}">
                <a16:creationId xmlns:a16="http://schemas.microsoft.com/office/drawing/2014/main" id="{CABBBA32-327C-4520-BB88-E93BCE413C6C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39800">
              <a:defRPr>
                <a:solidFill>
                  <a:schemeClr val="tx1"/>
                </a:solidFill>
                <a:latin typeface="Verdana" panose="020B0604030504040204" pitchFamily="34" charset="0"/>
                <a:ea typeface="MS PGothic" panose="020B0600070205080204" pitchFamily="34" charset="-128"/>
              </a:defRPr>
            </a:lvl1pPr>
            <a:lvl2pPr marL="742950" indent="-285750" defTabSz="939800">
              <a:defRPr>
                <a:solidFill>
                  <a:schemeClr val="tx1"/>
                </a:solidFill>
                <a:latin typeface="Verdana" panose="020B0604030504040204" pitchFamily="34" charset="0"/>
                <a:ea typeface="MS PGothic" panose="020B0600070205080204" pitchFamily="34" charset="-128"/>
              </a:defRPr>
            </a:lvl2pPr>
            <a:lvl3pPr marL="1143000" indent="-228600" defTabSz="939800">
              <a:defRPr>
                <a:solidFill>
                  <a:schemeClr val="tx1"/>
                </a:solidFill>
                <a:latin typeface="Verdana" panose="020B0604030504040204" pitchFamily="34" charset="0"/>
                <a:ea typeface="MS PGothic" panose="020B0600070205080204" pitchFamily="34" charset="-128"/>
              </a:defRPr>
            </a:lvl3pPr>
            <a:lvl4pPr marL="1600200" indent="-228600" defTabSz="939800">
              <a:defRPr>
                <a:solidFill>
                  <a:schemeClr val="tx1"/>
                </a:solidFill>
                <a:latin typeface="Verdana" panose="020B0604030504040204" pitchFamily="34" charset="0"/>
                <a:ea typeface="MS PGothic" panose="020B0600070205080204" pitchFamily="34" charset="-128"/>
              </a:defRPr>
            </a:lvl4pPr>
            <a:lvl5pPr marL="2057400" indent="-228600" defTabSz="939800">
              <a:defRPr>
                <a:solidFill>
                  <a:schemeClr val="tx1"/>
                </a:solidFill>
                <a:latin typeface="Verdana" panose="020B0604030504040204" pitchFamily="34" charset="0"/>
                <a:ea typeface="MS PGothic" panose="020B0600070205080204" pitchFamily="34" charset="-128"/>
              </a:defRPr>
            </a:lvl5pPr>
            <a:lvl6pPr marL="2514600" indent="-228600" defTabSz="9398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anose="020B0604030504040204" pitchFamily="34" charset="0"/>
                <a:ea typeface="MS PGothic" panose="020B0600070205080204" pitchFamily="34" charset="-128"/>
              </a:defRPr>
            </a:lvl6pPr>
            <a:lvl7pPr marL="2971800" indent="-228600" defTabSz="9398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anose="020B0604030504040204" pitchFamily="34" charset="0"/>
                <a:ea typeface="MS PGothic" panose="020B0600070205080204" pitchFamily="34" charset="-128"/>
              </a:defRPr>
            </a:lvl7pPr>
            <a:lvl8pPr marL="3429000" indent="-228600" defTabSz="9398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anose="020B0604030504040204" pitchFamily="34" charset="0"/>
                <a:ea typeface="MS PGothic" panose="020B0600070205080204" pitchFamily="34" charset="-128"/>
              </a:defRPr>
            </a:lvl8pPr>
            <a:lvl9pPr marL="3886200" indent="-228600" defTabSz="9398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anose="020B0604030504040204" pitchFamily="34" charset="0"/>
                <a:ea typeface="MS PGothic" panose="020B0600070205080204" pitchFamily="34" charset="-128"/>
              </a:defRPr>
            </a:lvl9pPr>
          </a:lstStyle>
          <a:p>
            <a:fld id="{F8553D4C-F3A2-40EC-A353-CAF60F6FAB16}" type="slidenum">
              <a:rPr lang="en-US" altLang="en-US">
                <a:latin typeface="Times New Roman" panose="02020603050405020304" pitchFamily="18" charset="0"/>
              </a:rPr>
              <a:pPr/>
              <a:t>8</a:t>
            </a:fld>
            <a:endParaRPr lang="en-US" altLang="en-US">
              <a:latin typeface="Times New Roman" panose="02020603050405020304" pitchFamily="18" charset="0"/>
            </a:endParaRPr>
          </a:p>
        </p:txBody>
      </p:sp>
      <p:sp>
        <p:nvSpPr>
          <p:cNvPr id="98307" name="Rectangle 2">
            <a:extLst>
              <a:ext uri="{FF2B5EF4-FFF2-40B4-BE49-F238E27FC236}">
                <a16:creationId xmlns:a16="http://schemas.microsoft.com/office/drawing/2014/main" id="{D77ED832-6662-429B-8811-E6909535F8F2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98308" name="Rectangle 3">
            <a:extLst>
              <a:ext uri="{FF2B5EF4-FFF2-40B4-BE49-F238E27FC236}">
                <a16:creationId xmlns:a16="http://schemas.microsoft.com/office/drawing/2014/main" id="{01340DBE-8380-4A63-8CC7-AB75088D5696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en-US" altLang="en-US">
              <a:latin typeface="Times New Roman" panose="02020603050405020304" pitchFamily="18" charset="0"/>
            </a:endParaRPr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9330" name="Rectangle 7">
            <a:extLst>
              <a:ext uri="{FF2B5EF4-FFF2-40B4-BE49-F238E27FC236}">
                <a16:creationId xmlns:a16="http://schemas.microsoft.com/office/drawing/2014/main" id="{C32FEA61-84E0-4F6E-A5DE-438DD3F1BBD8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39800">
              <a:defRPr>
                <a:solidFill>
                  <a:schemeClr val="tx1"/>
                </a:solidFill>
                <a:latin typeface="Verdana" panose="020B0604030504040204" pitchFamily="34" charset="0"/>
                <a:ea typeface="MS PGothic" panose="020B0600070205080204" pitchFamily="34" charset="-128"/>
              </a:defRPr>
            </a:lvl1pPr>
            <a:lvl2pPr marL="742950" indent="-285750" defTabSz="939800">
              <a:defRPr>
                <a:solidFill>
                  <a:schemeClr val="tx1"/>
                </a:solidFill>
                <a:latin typeface="Verdana" panose="020B0604030504040204" pitchFamily="34" charset="0"/>
                <a:ea typeface="MS PGothic" panose="020B0600070205080204" pitchFamily="34" charset="-128"/>
              </a:defRPr>
            </a:lvl2pPr>
            <a:lvl3pPr marL="1143000" indent="-228600" defTabSz="939800">
              <a:defRPr>
                <a:solidFill>
                  <a:schemeClr val="tx1"/>
                </a:solidFill>
                <a:latin typeface="Verdana" panose="020B0604030504040204" pitchFamily="34" charset="0"/>
                <a:ea typeface="MS PGothic" panose="020B0600070205080204" pitchFamily="34" charset="-128"/>
              </a:defRPr>
            </a:lvl3pPr>
            <a:lvl4pPr marL="1600200" indent="-228600" defTabSz="939800">
              <a:defRPr>
                <a:solidFill>
                  <a:schemeClr val="tx1"/>
                </a:solidFill>
                <a:latin typeface="Verdana" panose="020B0604030504040204" pitchFamily="34" charset="0"/>
                <a:ea typeface="MS PGothic" panose="020B0600070205080204" pitchFamily="34" charset="-128"/>
              </a:defRPr>
            </a:lvl4pPr>
            <a:lvl5pPr marL="2057400" indent="-228600" defTabSz="939800">
              <a:defRPr>
                <a:solidFill>
                  <a:schemeClr val="tx1"/>
                </a:solidFill>
                <a:latin typeface="Verdana" panose="020B0604030504040204" pitchFamily="34" charset="0"/>
                <a:ea typeface="MS PGothic" panose="020B0600070205080204" pitchFamily="34" charset="-128"/>
              </a:defRPr>
            </a:lvl5pPr>
            <a:lvl6pPr marL="2514600" indent="-228600" defTabSz="9398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anose="020B0604030504040204" pitchFamily="34" charset="0"/>
                <a:ea typeface="MS PGothic" panose="020B0600070205080204" pitchFamily="34" charset="-128"/>
              </a:defRPr>
            </a:lvl6pPr>
            <a:lvl7pPr marL="2971800" indent="-228600" defTabSz="9398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anose="020B0604030504040204" pitchFamily="34" charset="0"/>
                <a:ea typeface="MS PGothic" panose="020B0600070205080204" pitchFamily="34" charset="-128"/>
              </a:defRPr>
            </a:lvl7pPr>
            <a:lvl8pPr marL="3429000" indent="-228600" defTabSz="9398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anose="020B0604030504040204" pitchFamily="34" charset="0"/>
                <a:ea typeface="MS PGothic" panose="020B0600070205080204" pitchFamily="34" charset="-128"/>
              </a:defRPr>
            </a:lvl8pPr>
            <a:lvl9pPr marL="3886200" indent="-228600" defTabSz="9398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anose="020B0604030504040204" pitchFamily="34" charset="0"/>
                <a:ea typeface="MS PGothic" panose="020B0600070205080204" pitchFamily="34" charset="-128"/>
              </a:defRPr>
            </a:lvl9pPr>
          </a:lstStyle>
          <a:p>
            <a:fld id="{1898E264-0F87-448A-8621-D998F18CE072}" type="slidenum">
              <a:rPr lang="en-US" altLang="en-US">
                <a:latin typeface="Times New Roman" panose="02020603050405020304" pitchFamily="18" charset="0"/>
              </a:rPr>
              <a:pPr/>
              <a:t>9</a:t>
            </a:fld>
            <a:endParaRPr lang="en-US" altLang="en-US">
              <a:latin typeface="Times New Roman" panose="02020603050405020304" pitchFamily="18" charset="0"/>
            </a:endParaRPr>
          </a:p>
        </p:txBody>
      </p:sp>
      <p:sp>
        <p:nvSpPr>
          <p:cNvPr id="99331" name="Rectangle 2">
            <a:extLst>
              <a:ext uri="{FF2B5EF4-FFF2-40B4-BE49-F238E27FC236}">
                <a16:creationId xmlns:a16="http://schemas.microsoft.com/office/drawing/2014/main" id="{70867D87-173B-443F-8109-C247DF510552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99332" name="Rectangle 3">
            <a:extLst>
              <a:ext uri="{FF2B5EF4-FFF2-40B4-BE49-F238E27FC236}">
                <a16:creationId xmlns:a16="http://schemas.microsoft.com/office/drawing/2014/main" id="{72E0E792-E4EE-44D7-9914-9DC91BCBD342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en-US" altLang="en-US">
              <a:latin typeface="Times New Roman" panose="02020603050405020304" pitchFamily="18" charset="0"/>
            </a:endParaRPr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0354" name="Rectangle 7">
            <a:extLst>
              <a:ext uri="{FF2B5EF4-FFF2-40B4-BE49-F238E27FC236}">
                <a16:creationId xmlns:a16="http://schemas.microsoft.com/office/drawing/2014/main" id="{9EE992A3-26D2-44B8-92BB-28FFF646A204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39800">
              <a:defRPr>
                <a:solidFill>
                  <a:schemeClr val="tx1"/>
                </a:solidFill>
                <a:latin typeface="Verdana" panose="020B0604030504040204" pitchFamily="34" charset="0"/>
                <a:ea typeface="MS PGothic" panose="020B0600070205080204" pitchFamily="34" charset="-128"/>
              </a:defRPr>
            </a:lvl1pPr>
            <a:lvl2pPr marL="742950" indent="-285750" defTabSz="939800">
              <a:defRPr>
                <a:solidFill>
                  <a:schemeClr val="tx1"/>
                </a:solidFill>
                <a:latin typeface="Verdana" panose="020B0604030504040204" pitchFamily="34" charset="0"/>
                <a:ea typeface="MS PGothic" panose="020B0600070205080204" pitchFamily="34" charset="-128"/>
              </a:defRPr>
            </a:lvl2pPr>
            <a:lvl3pPr marL="1143000" indent="-228600" defTabSz="939800">
              <a:defRPr>
                <a:solidFill>
                  <a:schemeClr val="tx1"/>
                </a:solidFill>
                <a:latin typeface="Verdana" panose="020B0604030504040204" pitchFamily="34" charset="0"/>
                <a:ea typeface="MS PGothic" panose="020B0600070205080204" pitchFamily="34" charset="-128"/>
              </a:defRPr>
            </a:lvl3pPr>
            <a:lvl4pPr marL="1600200" indent="-228600" defTabSz="939800">
              <a:defRPr>
                <a:solidFill>
                  <a:schemeClr val="tx1"/>
                </a:solidFill>
                <a:latin typeface="Verdana" panose="020B0604030504040204" pitchFamily="34" charset="0"/>
                <a:ea typeface="MS PGothic" panose="020B0600070205080204" pitchFamily="34" charset="-128"/>
              </a:defRPr>
            </a:lvl4pPr>
            <a:lvl5pPr marL="2057400" indent="-228600" defTabSz="939800">
              <a:defRPr>
                <a:solidFill>
                  <a:schemeClr val="tx1"/>
                </a:solidFill>
                <a:latin typeface="Verdana" panose="020B0604030504040204" pitchFamily="34" charset="0"/>
                <a:ea typeface="MS PGothic" panose="020B0600070205080204" pitchFamily="34" charset="-128"/>
              </a:defRPr>
            </a:lvl5pPr>
            <a:lvl6pPr marL="2514600" indent="-228600" defTabSz="9398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anose="020B0604030504040204" pitchFamily="34" charset="0"/>
                <a:ea typeface="MS PGothic" panose="020B0600070205080204" pitchFamily="34" charset="-128"/>
              </a:defRPr>
            </a:lvl6pPr>
            <a:lvl7pPr marL="2971800" indent="-228600" defTabSz="9398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anose="020B0604030504040204" pitchFamily="34" charset="0"/>
                <a:ea typeface="MS PGothic" panose="020B0600070205080204" pitchFamily="34" charset="-128"/>
              </a:defRPr>
            </a:lvl7pPr>
            <a:lvl8pPr marL="3429000" indent="-228600" defTabSz="9398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anose="020B0604030504040204" pitchFamily="34" charset="0"/>
                <a:ea typeface="MS PGothic" panose="020B0600070205080204" pitchFamily="34" charset="-128"/>
              </a:defRPr>
            </a:lvl8pPr>
            <a:lvl9pPr marL="3886200" indent="-228600" defTabSz="9398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anose="020B0604030504040204" pitchFamily="34" charset="0"/>
                <a:ea typeface="MS PGothic" panose="020B0600070205080204" pitchFamily="34" charset="-128"/>
              </a:defRPr>
            </a:lvl9pPr>
          </a:lstStyle>
          <a:p>
            <a:fld id="{7955654F-329B-48DD-8FA1-1D00BD4AA2CD}" type="slidenum">
              <a:rPr lang="en-US" altLang="en-US">
                <a:latin typeface="Times New Roman" panose="02020603050405020304" pitchFamily="18" charset="0"/>
              </a:rPr>
              <a:pPr/>
              <a:t>10</a:t>
            </a:fld>
            <a:endParaRPr lang="en-US" altLang="en-US">
              <a:latin typeface="Times New Roman" panose="02020603050405020304" pitchFamily="18" charset="0"/>
            </a:endParaRPr>
          </a:p>
        </p:txBody>
      </p:sp>
      <p:sp>
        <p:nvSpPr>
          <p:cNvPr id="100355" name="Rectangle 2">
            <a:extLst>
              <a:ext uri="{FF2B5EF4-FFF2-40B4-BE49-F238E27FC236}">
                <a16:creationId xmlns:a16="http://schemas.microsoft.com/office/drawing/2014/main" id="{3C5E8084-CD27-45F0-948B-527CF3E8CCDF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00356" name="Rectangle 3">
            <a:extLst>
              <a:ext uri="{FF2B5EF4-FFF2-40B4-BE49-F238E27FC236}">
                <a16:creationId xmlns:a16="http://schemas.microsoft.com/office/drawing/2014/main" id="{01C2F6CE-343E-4E7D-B50B-7FBBE87E4FFA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en-US" altLang="en-US">
              <a:latin typeface="Times New Roman" panose="02020603050405020304" pitchFamily="18" charset="0"/>
            </a:endParaRPr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1378" name="Rectangle 7">
            <a:extLst>
              <a:ext uri="{FF2B5EF4-FFF2-40B4-BE49-F238E27FC236}">
                <a16:creationId xmlns:a16="http://schemas.microsoft.com/office/drawing/2014/main" id="{AFBD6615-ED48-4079-BAA7-A84844D67736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39800">
              <a:defRPr>
                <a:solidFill>
                  <a:schemeClr val="tx1"/>
                </a:solidFill>
                <a:latin typeface="Verdana" panose="020B0604030504040204" pitchFamily="34" charset="0"/>
                <a:ea typeface="MS PGothic" panose="020B0600070205080204" pitchFamily="34" charset="-128"/>
              </a:defRPr>
            </a:lvl1pPr>
            <a:lvl2pPr marL="742950" indent="-285750" defTabSz="939800">
              <a:defRPr>
                <a:solidFill>
                  <a:schemeClr val="tx1"/>
                </a:solidFill>
                <a:latin typeface="Verdana" panose="020B0604030504040204" pitchFamily="34" charset="0"/>
                <a:ea typeface="MS PGothic" panose="020B0600070205080204" pitchFamily="34" charset="-128"/>
              </a:defRPr>
            </a:lvl2pPr>
            <a:lvl3pPr marL="1143000" indent="-228600" defTabSz="939800">
              <a:defRPr>
                <a:solidFill>
                  <a:schemeClr val="tx1"/>
                </a:solidFill>
                <a:latin typeface="Verdana" panose="020B0604030504040204" pitchFamily="34" charset="0"/>
                <a:ea typeface="MS PGothic" panose="020B0600070205080204" pitchFamily="34" charset="-128"/>
              </a:defRPr>
            </a:lvl3pPr>
            <a:lvl4pPr marL="1600200" indent="-228600" defTabSz="939800">
              <a:defRPr>
                <a:solidFill>
                  <a:schemeClr val="tx1"/>
                </a:solidFill>
                <a:latin typeface="Verdana" panose="020B0604030504040204" pitchFamily="34" charset="0"/>
                <a:ea typeface="MS PGothic" panose="020B0600070205080204" pitchFamily="34" charset="-128"/>
              </a:defRPr>
            </a:lvl4pPr>
            <a:lvl5pPr marL="2057400" indent="-228600" defTabSz="939800">
              <a:defRPr>
                <a:solidFill>
                  <a:schemeClr val="tx1"/>
                </a:solidFill>
                <a:latin typeface="Verdana" panose="020B0604030504040204" pitchFamily="34" charset="0"/>
                <a:ea typeface="MS PGothic" panose="020B0600070205080204" pitchFamily="34" charset="-128"/>
              </a:defRPr>
            </a:lvl5pPr>
            <a:lvl6pPr marL="2514600" indent="-228600" defTabSz="9398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anose="020B0604030504040204" pitchFamily="34" charset="0"/>
                <a:ea typeface="MS PGothic" panose="020B0600070205080204" pitchFamily="34" charset="-128"/>
              </a:defRPr>
            </a:lvl6pPr>
            <a:lvl7pPr marL="2971800" indent="-228600" defTabSz="9398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anose="020B0604030504040204" pitchFamily="34" charset="0"/>
                <a:ea typeface="MS PGothic" panose="020B0600070205080204" pitchFamily="34" charset="-128"/>
              </a:defRPr>
            </a:lvl7pPr>
            <a:lvl8pPr marL="3429000" indent="-228600" defTabSz="9398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anose="020B0604030504040204" pitchFamily="34" charset="0"/>
                <a:ea typeface="MS PGothic" panose="020B0600070205080204" pitchFamily="34" charset="-128"/>
              </a:defRPr>
            </a:lvl8pPr>
            <a:lvl9pPr marL="3886200" indent="-228600" defTabSz="9398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anose="020B0604030504040204" pitchFamily="34" charset="0"/>
                <a:ea typeface="MS PGothic" panose="020B0600070205080204" pitchFamily="34" charset="-128"/>
              </a:defRPr>
            </a:lvl9pPr>
          </a:lstStyle>
          <a:p>
            <a:fld id="{048E5558-88DF-40FE-90FF-9EB1FEE63A86}" type="slidenum">
              <a:rPr lang="en-US" altLang="en-US">
                <a:latin typeface="Times New Roman" panose="02020603050405020304" pitchFamily="18" charset="0"/>
              </a:rPr>
              <a:pPr/>
              <a:t>11</a:t>
            </a:fld>
            <a:endParaRPr lang="en-US" altLang="en-US">
              <a:latin typeface="Times New Roman" panose="02020603050405020304" pitchFamily="18" charset="0"/>
            </a:endParaRPr>
          </a:p>
        </p:txBody>
      </p:sp>
      <p:sp>
        <p:nvSpPr>
          <p:cNvPr id="101379" name="Rectangle 2">
            <a:extLst>
              <a:ext uri="{FF2B5EF4-FFF2-40B4-BE49-F238E27FC236}">
                <a16:creationId xmlns:a16="http://schemas.microsoft.com/office/drawing/2014/main" id="{B825ED8D-9E3E-4698-BB5C-C026B0475BB8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01380" name="Rectangle 3">
            <a:extLst>
              <a:ext uri="{FF2B5EF4-FFF2-40B4-BE49-F238E27FC236}">
                <a16:creationId xmlns:a16="http://schemas.microsoft.com/office/drawing/2014/main" id="{0D5306E4-3AAE-4121-B023-8B43D082CA1E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en-US" altLang="en-US">
              <a:latin typeface="Times New Roman" panose="02020603050405020304" pitchFamily="18" charset="0"/>
            </a:endParaRPr>
          </a:p>
        </p:txBody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402" name="Rectangle 7">
            <a:extLst>
              <a:ext uri="{FF2B5EF4-FFF2-40B4-BE49-F238E27FC236}">
                <a16:creationId xmlns:a16="http://schemas.microsoft.com/office/drawing/2014/main" id="{0BFD4EBE-353D-4C31-99D7-B7C3FEC6C16D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39800">
              <a:defRPr>
                <a:solidFill>
                  <a:schemeClr val="tx1"/>
                </a:solidFill>
                <a:latin typeface="Verdana" panose="020B0604030504040204" pitchFamily="34" charset="0"/>
                <a:ea typeface="MS PGothic" panose="020B0600070205080204" pitchFamily="34" charset="-128"/>
              </a:defRPr>
            </a:lvl1pPr>
            <a:lvl2pPr marL="742950" indent="-285750" defTabSz="939800">
              <a:defRPr>
                <a:solidFill>
                  <a:schemeClr val="tx1"/>
                </a:solidFill>
                <a:latin typeface="Verdana" panose="020B0604030504040204" pitchFamily="34" charset="0"/>
                <a:ea typeface="MS PGothic" panose="020B0600070205080204" pitchFamily="34" charset="-128"/>
              </a:defRPr>
            </a:lvl2pPr>
            <a:lvl3pPr marL="1143000" indent="-228600" defTabSz="939800">
              <a:defRPr>
                <a:solidFill>
                  <a:schemeClr val="tx1"/>
                </a:solidFill>
                <a:latin typeface="Verdana" panose="020B0604030504040204" pitchFamily="34" charset="0"/>
                <a:ea typeface="MS PGothic" panose="020B0600070205080204" pitchFamily="34" charset="-128"/>
              </a:defRPr>
            </a:lvl3pPr>
            <a:lvl4pPr marL="1600200" indent="-228600" defTabSz="939800">
              <a:defRPr>
                <a:solidFill>
                  <a:schemeClr val="tx1"/>
                </a:solidFill>
                <a:latin typeface="Verdana" panose="020B0604030504040204" pitchFamily="34" charset="0"/>
                <a:ea typeface="MS PGothic" panose="020B0600070205080204" pitchFamily="34" charset="-128"/>
              </a:defRPr>
            </a:lvl4pPr>
            <a:lvl5pPr marL="2057400" indent="-228600" defTabSz="939800">
              <a:defRPr>
                <a:solidFill>
                  <a:schemeClr val="tx1"/>
                </a:solidFill>
                <a:latin typeface="Verdana" panose="020B0604030504040204" pitchFamily="34" charset="0"/>
                <a:ea typeface="MS PGothic" panose="020B0600070205080204" pitchFamily="34" charset="-128"/>
              </a:defRPr>
            </a:lvl5pPr>
            <a:lvl6pPr marL="2514600" indent="-228600" defTabSz="9398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anose="020B0604030504040204" pitchFamily="34" charset="0"/>
                <a:ea typeface="MS PGothic" panose="020B0600070205080204" pitchFamily="34" charset="-128"/>
              </a:defRPr>
            </a:lvl6pPr>
            <a:lvl7pPr marL="2971800" indent="-228600" defTabSz="9398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anose="020B0604030504040204" pitchFamily="34" charset="0"/>
                <a:ea typeface="MS PGothic" panose="020B0600070205080204" pitchFamily="34" charset="-128"/>
              </a:defRPr>
            </a:lvl7pPr>
            <a:lvl8pPr marL="3429000" indent="-228600" defTabSz="9398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anose="020B0604030504040204" pitchFamily="34" charset="0"/>
                <a:ea typeface="MS PGothic" panose="020B0600070205080204" pitchFamily="34" charset="-128"/>
              </a:defRPr>
            </a:lvl8pPr>
            <a:lvl9pPr marL="3886200" indent="-228600" defTabSz="9398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anose="020B0604030504040204" pitchFamily="34" charset="0"/>
                <a:ea typeface="MS PGothic" panose="020B0600070205080204" pitchFamily="34" charset="-128"/>
              </a:defRPr>
            </a:lvl9pPr>
          </a:lstStyle>
          <a:p>
            <a:fld id="{B8B80A18-0C17-4A8A-A28E-1B3AD0E8B888}" type="slidenum">
              <a:rPr lang="en-US" altLang="en-US">
                <a:latin typeface="Times New Roman" panose="02020603050405020304" pitchFamily="18" charset="0"/>
              </a:rPr>
              <a:pPr/>
              <a:t>13</a:t>
            </a:fld>
            <a:endParaRPr lang="en-US" altLang="en-US">
              <a:latin typeface="Times New Roman" panose="02020603050405020304" pitchFamily="18" charset="0"/>
            </a:endParaRPr>
          </a:p>
        </p:txBody>
      </p:sp>
      <p:sp>
        <p:nvSpPr>
          <p:cNvPr id="102403" name="Rectangle 2">
            <a:extLst>
              <a:ext uri="{FF2B5EF4-FFF2-40B4-BE49-F238E27FC236}">
                <a16:creationId xmlns:a16="http://schemas.microsoft.com/office/drawing/2014/main" id="{8A02C982-0312-4EC7-A741-67B0BEDA4925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02404" name="Rectangle 3">
            <a:extLst>
              <a:ext uri="{FF2B5EF4-FFF2-40B4-BE49-F238E27FC236}">
                <a16:creationId xmlns:a16="http://schemas.microsoft.com/office/drawing/2014/main" id="{11F7861C-35C5-4B12-8A55-F7A16557D9D3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en-US" altLang="en-US">
              <a:latin typeface="Times New Roman" panose="02020603050405020304" pitchFamily="18" charset="0"/>
            </a:endParaRPr>
          </a:p>
        </p:txBody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3426" name="Rectangle 7">
            <a:extLst>
              <a:ext uri="{FF2B5EF4-FFF2-40B4-BE49-F238E27FC236}">
                <a16:creationId xmlns:a16="http://schemas.microsoft.com/office/drawing/2014/main" id="{E2EC3CC7-E29A-4D50-9A98-532553638AC8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39800">
              <a:defRPr>
                <a:solidFill>
                  <a:schemeClr val="tx1"/>
                </a:solidFill>
                <a:latin typeface="Verdana" panose="020B0604030504040204" pitchFamily="34" charset="0"/>
                <a:ea typeface="MS PGothic" panose="020B0600070205080204" pitchFamily="34" charset="-128"/>
              </a:defRPr>
            </a:lvl1pPr>
            <a:lvl2pPr marL="742950" indent="-285750" defTabSz="939800">
              <a:defRPr>
                <a:solidFill>
                  <a:schemeClr val="tx1"/>
                </a:solidFill>
                <a:latin typeface="Verdana" panose="020B0604030504040204" pitchFamily="34" charset="0"/>
                <a:ea typeface="MS PGothic" panose="020B0600070205080204" pitchFamily="34" charset="-128"/>
              </a:defRPr>
            </a:lvl2pPr>
            <a:lvl3pPr marL="1143000" indent="-228600" defTabSz="939800">
              <a:defRPr>
                <a:solidFill>
                  <a:schemeClr val="tx1"/>
                </a:solidFill>
                <a:latin typeface="Verdana" panose="020B0604030504040204" pitchFamily="34" charset="0"/>
                <a:ea typeface="MS PGothic" panose="020B0600070205080204" pitchFamily="34" charset="-128"/>
              </a:defRPr>
            </a:lvl3pPr>
            <a:lvl4pPr marL="1600200" indent="-228600" defTabSz="939800">
              <a:defRPr>
                <a:solidFill>
                  <a:schemeClr val="tx1"/>
                </a:solidFill>
                <a:latin typeface="Verdana" panose="020B0604030504040204" pitchFamily="34" charset="0"/>
                <a:ea typeface="MS PGothic" panose="020B0600070205080204" pitchFamily="34" charset="-128"/>
              </a:defRPr>
            </a:lvl4pPr>
            <a:lvl5pPr marL="2057400" indent="-228600" defTabSz="939800">
              <a:defRPr>
                <a:solidFill>
                  <a:schemeClr val="tx1"/>
                </a:solidFill>
                <a:latin typeface="Verdana" panose="020B0604030504040204" pitchFamily="34" charset="0"/>
                <a:ea typeface="MS PGothic" panose="020B0600070205080204" pitchFamily="34" charset="-128"/>
              </a:defRPr>
            </a:lvl5pPr>
            <a:lvl6pPr marL="2514600" indent="-228600" defTabSz="9398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anose="020B0604030504040204" pitchFamily="34" charset="0"/>
                <a:ea typeface="MS PGothic" panose="020B0600070205080204" pitchFamily="34" charset="-128"/>
              </a:defRPr>
            </a:lvl6pPr>
            <a:lvl7pPr marL="2971800" indent="-228600" defTabSz="9398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anose="020B0604030504040204" pitchFamily="34" charset="0"/>
                <a:ea typeface="MS PGothic" panose="020B0600070205080204" pitchFamily="34" charset="-128"/>
              </a:defRPr>
            </a:lvl7pPr>
            <a:lvl8pPr marL="3429000" indent="-228600" defTabSz="9398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anose="020B0604030504040204" pitchFamily="34" charset="0"/>
                <a:ea typeface="MS PGothic" panose="020B0600070205080204" pitchFamily="34" charset="-128"/>
              </a:defRPr>
            </a:lvl8pPr>
            <a:lvl9pPr marL="3886200" indent="-228600" defTabSz="9398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anose="020B0604030504040204" pitchFamily="34" charset="0"/>
                <a:ea typeface="MS PGothic" panose="020B0600070205080204" pitchFamily="34" charset="-128"/>
              </a:defRPr>
            </a:lvl9pPr>
          </a:lstStyle>
          <a:p>
            <a:fld id="{F86C72E5-BDBA-4628-BBAF-85FBB5CCE3BE}" type="slidenum">
              <a:rPr lang="en-US" altLang="en-US">
                <a:latin typeface="Times New Roman" panose="02020603050405020304" pitchFamily="18" charset="0"/>
              </a:rPr>
              <a:pPr/>
              <a:t>14</a:t>
            </a:fld>
            <a:endParaRPr lang="en-US" altLang="en-US">
              <a:latin typeface="Times New Roman" panose="02020603050405020304" pitchFamily="18" charset="0"/>
            </a:endParaRPr>
          </a:p>
        </p:txBody>
      </p:sp>
      <p:sp>
        <p:nvSpPr>
          <p:cNvPr id="103427" name="Rectangle 2">
            <a:extLst>
              <a:ext uri="{FF2B5EF4-FFF2-40B4-BE49-F238E27FC236}">
                <a16:creationId xmlns:a16="http://schemas.microsoft.com/office/drawing/2014/main" id="{B01CE6FA-B36D-49C3-8371-51A4E976452C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03428" name="Rectangle 3">
            <a:extLst>
              <a:ext uri="{FF2B5EF4-FFF2-40B4-BE49-F238E27FC236}">
                <a16:creationId xmlns:a16="http://schemas.microsoft.com/office/drawing/2014/main" id="{A8274DE9-BC41-40F6-83AC-5A3D3773C2DC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en-US" altLang="en-US">
              <a:latin typeface="Times New Roman" panose="02020603050405020304" pitchFamily="18" charset="0"/>
            </a:endParaRPr>
          </a:p>
        </p:txBody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450" name="Rectangle 7">
            <a:extLst>
              <a:ext uri="{FF2B5EF4-FFF2-40B4-BE49-F238E27FC236}">
                <a16:creationId xmlns:a16="http://schemas.microsoft.com/office/drawing/2014/main" id="{AA015233-DFC5-4181-9DBD-191581D3DF9E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39800">
              <a:defRPr>
                <a:solidFill>
                  <a:schemeClr val="tx1"/>
                </a:solidFill>
                <a:latin typeface="Verdana" panose="020B0604030504040204" pitchFamily="34" charset="0"/>
                <a:ea typeface="MS PGothic" panose="020B0600070205080204" pitchFamily="34" charset="-128"/>
              </a:defRPr>
            </a:lvl1pPr>
            <a:lvl2pPr marL="742950" indent="-285750" defTabSz="939800">
              <a:defRPr>
                <a:solidFill>
                  <a:schemeClr val="tx1"/>
                </a:solidFill>
                <a:latin typeface="Verdana" panose="020B0604030504040204" pitchFamily="34" charset="0"/>
                <a:ea typeface="MS PGothic" panose="020B0600070205080204" pitchFamily="34" charset="-128"/>
              </a:defRPr>
            </a:lvl2pPr>
            <a:lvl3pPr marL="1143000" indent="-228600" defTabSz="939800">
              <a:defRPr>
                <a:solidFill>
                  <a:schemeClr val="tx1"/>
                </a:solidFill>
                <a:latin typeface="Verdana" panose="020B0604030504040204" pitchFamily="34" charset="0"/>
                <a:ea typeface="MS PGothic" panose="020B0600070205080204" pitchFamily="34" charset="-128"/>
              </a:defRPr>
            </a:lvl3pPr>
            <a:lvl4pPr marL="1600200" indent="-228600" defTabSz="939800">
              <a:defRPr>
                <a:solidFill>
                  <a:schemeClr val="tx1"/>
                </a:solidFill>
                <a:latin typeface="Verdana" panose="020B0604030504040204" pitchFamily="34" charset="0"/>
                <a:ea typeface="MS PGothic" panose="020B0600070205080204" pitchFamily="34" charset="-128"/>
              </a:defRPr>
            </a:lvl4pPr>
            <a:lvl5pPr marL="2057400" indent="-228600" defTabSz="939800">
              <a:defRPr>
                <a:solidFill>
                  <a:schemeClr val="tx1"/>
                </a:solidFill>
                <a:latin typeface="Verdana" panose="020B0604030504040204" pitchFamily="34" charset="0"/>
                <a:ea typeface="MS PGothic" panose="020B0600070205080204" pitchFamily="34" charset="-128"/>
              </a:defRPr>
            </a:lvl5pPr>
            <a:lvl6pPr marL="2514600" indent="-228600" defTabSz="9398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anose="020B0604030504040204" pitchFamily="34" charset="0"/>
                <a:ea typeface="MS PGothic" panose="020B0600070205080204" pitchFamily="34" charset="-128"/>
              </a:defRPr>
            </a:lvl6pPr>
            <a:lvl7pPr marL="2971800" indent="-228600" defTabSz="9398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anose="020B0604030504040204" pitchFamily="34" charset="0"/>
                <a:ea typeface="MS PGothic" panose="020B0600070205080204" pitchFamily="34" charset="-128"/>
              </a:defRPr>
            </a:lvl7pPr>
            <a:lvl8pPr marL="3429000" indent="-228600" defTabSz="9398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anose="020B0604030504040204" pitchFamily="34" charset="0"/>
                <a:ea typeface="MS PGothic" panose="020B0600070205080204" pitchFamily="34" charset="-128"/>
              </a:defRPr>
            </a:lvl8pPr>
            <a:lvl9pPr marL="3886200" indent="-228600" defTabSz="9398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anose="020B0604030504040204" pitchFamily="34" charset="0"/>
                <a:ea typeface="MS PGothic" panose="020B0600070205080204" pitchFamily="34" charset="-128"/>
              </a:defRPr>
            </a:lvl9pPr>
          </a:lstStyle>
          <a:p>
            <a:fld id="{53AA9686-8C45-4B6B-B192-53184893EC9B}" type="slidenum">
              <a:rPr lang="en-US" altLang="en-US">
                <a:latin typeface="Times New Roman" panose="02020603050405020304" pitchFamily="18" charset="0"/>
              </a:rPr>
              <a:pPr/>
              <a:t>15</a:t>
            </a:fld>
            <a:endParaRPr lang="en-US" altLang="en-US">
              <a:latin typeface="Times New Roman" panose="02020603050405020304" pitchFamily="18" charset="0"/>
            </a:endParaRPr>
          </a:p>
        </p:txBody>
      </p:sp>
      <p:sp>
        <p:nvSpPr>
          <p:cNvPr id="104451" name="Rectangle 2">
            <a:extLst>
              <a:ext uri="{FF2B5EF4-FFF2-40B4-BE49-F238E27FC236}">
                <a16:creationId xmlns:a16="http://schemas.microsoft.com/office/drawing/2014/main" id="{D606F670-2456-4E74-98E3-6F8992538806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04452" name="Rectangle 3">
            <a:extLst>
              <a:ext uri="{FF2B5EF4-FFF2-40B4-BE49-F238E27FC236}">
                <a16:creationId xmlns:a16="http://schemas.microsoft.com/office/drawing/2014/main" id="{81CE9A51-74EA-466B-956F-199FC346E1D8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en-US" altLang="en-US">
              <a:latin typeface="Times New Roman" panose="02020603050405020304" pitchFamily="18" charset="0"/>
            </a:endParaRPr>
          </a:p>
        </p:txBody>
      </p:sp>
    </p:spTree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474" name="Rectangle 7">
            <a:extLst>
              <a:ext uri="{FF2B5EF4-FFF2-40B4-BE49-F238E27FC236}">
                <a16:creationId xmlns:a16="http://schemas.microsoft.com/office/drawing/2014/main" id="{6551FA5F-3DAF-4F79-96DF-B76D1641D90E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39800">
              <a:defRPr>
                <a:solidFill>
                  <a:schemeClr val="tx1"/>
                </a:solidFill>
                <a:latin typeface="Verdana" panose="020B0604030504040204" pitchFamily="34" charset="0"/>
                <a:ea typeface="MS PGothic" panose="020B0600070205080204" pitchFamily="34" charset="-128"/>
              </a:defRPr>
            </a:lvl1pPr>
            <a:lvl2pPr marL="742950" indent="-285750" defTabSz="939800">
              <a:defRPr>
                <a:solidFill>
                  <a:schemeClr val="tx1"/>
                </a:solidFill>
                <a:latin typeface="Verdana" panose="020B0604030504040204" pitchFamily="34" charset="0"/>
                <a:ea typeface="MS PGothic" panose="020B0600070205080204" pitchFamily="34" charset="-128"/>
              </a:defRPr>
            </a:lvl2pPr>
            <a:lvl3pPr marL="1143000" indent="-228600" defTabSz="939800">
              <a:defRPr>
                <a:solidFill>
                  <a:schemeClr val="tx1"/>
                </a:solidFill>
                <a:latin typeface="Verdana" panose="020B0604030504040204" pitchFamily="34" charset="0"/>
                <a:ea typeface="MS PGothic" panose="020B0600070205080204" pitchFamily="34" charset="-128"/>
              </a:defRPr>
            </a:lvl3pPr>
            <a:lvl4pPr marL="1600200" indent="-228600" defTabSz="939800">
              <a:defRPr>
                <a:solidFill>
                  <a:schemeClr val="tx1"/>
                </a:solidFill>
                <a:latin typeface="Verdana" panose="020B0604030504040204" pitchFamily="34" charset="0"/>
                <a:ea typeface="MS PGothic" panose="020B0600070205080204" pitchFamily="34" charset="-128"/>
              </a:defRPr>
            </a:lvl4pPr>
            <a:lvl5pPr marL="2057400" indent="-228600" defTabSz="939800">
              <a:defRPr>
                <a:solidFill>
                  <a:schemeClr val="tx1"/>
                </a:solidFill>
                <a:latin typeface="Verdana" panose="020B0604030504040204" pitchFamily="34" charset="0"/>
                <a:ea typeface="MS PGothic" panose="020B0600070205080204" pitchFamily="34" charset="-128"/>
              </a:defRPr>
            </a:lvl5pPr>
            <a:lvl6pPr marL="2514600" indent="-228600" defTabSz="9398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anose="020B0604030504040204" pitchFamily="34" charset="0"/>
                <a:ea typeface="MS PGothic" panose="020B0600070205080204" pitchFamily="34" charset="-128"/>
              </a:defRPr>
            </a:lvl6pPr>
            <a:lvl7pPr marL="2971800" indent="-228600" defTabSz="9398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anose="020B0604030504040204" pitchFamily="34" charset="0"/>
                <a:ea typeface="MS PGothic" panose="020B0600070205080204" pitchFamily="34" charset="-128"/>
              </a:defRPr>
            </a:lvl7pPr>
            <a:lvl8pPr marL="3429000" indent="-228600" defTabSz="9398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anose="020B0604030504040204" pitchFamily="34" charset="0"/>
                <a:ea typeface="MS PGothic" panose="020B0600070205080204" pitchFamily="34" charset="-128"/>
              </a:defRPr>
            </a:lvl8pPr>
            <a:lvl9pPr marL="3886200" indent="-228600" defTabSz="9398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anose="020B0604030504040204" pitchFamily="34" charset="0"/>
                <a:ea typeface="MS PGothic" panose="020B0600070205080204" pitchFamily="34" charset="-128"/>
              </a:defRPr>
            </a:lvl9pPr>
          </a:lstStyle>
          <a:p>
            <a:fld id="{C44D4E91-7487-49F0-9D91-43B839F06F41}" type="slidenum">
              <a:rPr lang="en-US" altLang="en-US">
                <a:latin typeface="Times New Roman" panose="02020603050405020304" pitchFamily="18" charset="0"/>
              </a:rPr>
              <a:pPr/>
              <a:t>16</a:t>
            </a:fld>
            <a:endParaRPr lang="en-US" altLang="en-US">
              <a:latin typeface="Times New Roman" panose="02020603050405020304" pitchFamily="18" charset="0"/>
            </a:endParaRPr>
          </a:p>
        </p:txBody>
      </p:sp>
      <p:sp>
        <p:nvSpPr>
          <p:cNvPr id="105475" name="Rectangle 2">
            <a:extLst>
              <a:ext uri="{FF2B5EF4-FFF2-40B4-BE49-F238E27FC236}">
                <a16:creationId xmlns:a16="http://schemas.microsoft.com/office/drawing/2014/main" id="{167C6B9E-26B1-4F34-923D-B2966B894411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05476" name="Rectangle 3">
            <a:extLst>
              <a:ext uri="{FF2B5EF4-FFF2-40B4-BE49-F238E27FC236}">
                <a16:creationId xmlns:a16="http://schemas.microsoft.com/office/drawing/2014/main" id="{C351E2D8-3E9B-4911-A879-EA20F380F667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en-US" altLang="en-US">
              <a:latin typeface="Times New Roman" panose="02020603050405020304" pitchFamily="18" charset="0"/>
            </a:endParaRPr>
          </a:p>
        </p:txBody>
      </p:sp>
    </p:spTree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6498" name="Rectangle 7">
            <a:extLst>
              <a:ext uri="{FF2B5EF4-FFF2-40B4-BE49-F238E27FC236}">
                <a16:creationId xmlns:a16="http://schemas.microsoft.com/office/drawing/2014/main" id="{A8A00347-BFEB-47CE-B8F7-F4A3E8EC8EEE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39800">
              <a:defRPr>
                <a:solidFill>
                  <a:schemeClr val="tx1"/>
                </a:solidFill>
                <a:latin typeface="Verdana" panose="020B0604030504040204" pitchFamily="34" charset="0"/>
                <a:ea typeface="MS PGothic" panose="020B0600070205080204" pitchFamily="34" charset="-128"/>
              </a:defRPr>
            </a:lvl1pPr>
            <a:lvl2pPr marL="742950" indent="-285750" defTabSz="939800">
              <a:defRPr>
                <a:solidFill>
                  <a:schemeClr val="tx1"/>
                </a:solidFill>
                <a:latin typeface="Verdana" panose="020B0604030504040204" pitchFamily="34" charset="0"/>
                <a:ea typeface="MS PGothic" panose="020B0600070205080204" pitchFamily="34" charset="-128"/>
              </a:defRPr>
            </a:lvl2pPr>
            <a:lvl3pPr marL="1143000" indent="-228600" defTabSz="939800">
              <a:defRPr>
                <a:solidFill>
                  <a:schemeClr val="tx1"/>
                </a:solidFill>
                <a:latin typeface="Verdana" panose="020B0604030504040204" pitchFamily="34" charset="0"/>
                <a:ea typeface="MS PGothic" panose="020B0600070205080204" pitchFamily="34" charset="-128"/>
              </a:defRPr>
            </a:lvl3pPr>
            <a:lvl4pPr marL="1600200" indent="-228600" defTabSz="939800">
              <a:defRPr>
                <a:solidFill>
                  <a:schemeClr val="tx1"/>
                </a:solidFill>
                <a:latin typeface="Verdana" panose="020B0604030504040204" pitchFamily="34" charset="0"/>
                <a:ea typeface="MS PGothic" panose="020B0600070205080204" pitchFamily="34" charset="-128"/>
              </a:defRPr>
            </a:lvl4pPr>
            <a:lvl5pPr marL="2057400" indent="-228600" defTabSz="939800">
              <a:defRPr>
                <a:solidFill>
                  <a:schemeClr val="tx1"/>
                </a:solidFill>
                <a:latin typeface="Verdana" panose="020B0604030504040204" pitchFamily="34" charset="0"/>
                <a:ea typeface="MS PGothic" panose="020B0600070205080204" pitchFamily="34" charset="-128"/>
              </a:defRPr>
            </a:lvl5pPr>
            <a:lvl6pPr marL="2514600" indent="-228600" defTabSz="9398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anose="020B0604030504040204" pitchFamily="34" charset="0"/>
                <a:ea typeface="MS PGothic" panose="020B0600070205080204" pitchFamily="34" charset="-128"/>
              </a:defRPr>
            </a:lvl6pPr>
            <a:lvl7pPr marL="2971800" indent="-228600" defTabSz="9398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anose="020B0604030504040204" pitchFamily="34" charset="0"/>
                <a:ea typeface="MS PGothic" panose="020B0600070205080204" pitchFamily="34" charset="-128"/>
              </a:defRPr>
            </a:lvl7pPr>
            <a:lvl8pPr marL="3429000" indent="-228600" defTabSz="9398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anose="020B0604030504040204" pitchFamily="34" charset="0"/>
                <a:ea typeface="MS PGothic" panose="020B0600070205080204" pitchFamily="34" charset="-128"/>
              </a:defRPr>
            </a:lvl8pPr>
            <a:lvl9pPr marL="3886200" indent="-228600" defTabSz="9398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anose="020B0604030504040204" pitchFamily="34" charset="0"/>
                <a:ea typeface="MS PGothic" panose="020B0600070205080204" pitchFamily="34" charset="-128"/>
              </a:defRPr>
            </a:lvl9pPr>
          </a:lstStyle>
          <a:p>
            <a:fld id="{CFB8A3B8-FFC6-4EAE-BC20-3413272D7E23}" type="slidenum">
              <a:rPr lang="en-US" altLang="en-US">
                <a:latin typeface="Times New Roman" panose="02020603050405020304" pitchFamily="18" charset="0"/>
              </a:rPr>
              <a:pPr/>
              <a:t>18</a:t>
            </a:fld>
            <a:endParaRPr lang="en-US" altLang="en-US">
              <a:latin typeface="Times New Roman" panose="02020603050405020304" pitchFamily="18" charset="0"/>
            </a:endParaRPr>
          </a:p>
        </p:txBody>
      </p:sp>
      <p:sp>
        <p:nvSpPr>
          <p:cNvPr id="106499" name="Rectangle 2">
            <a:extLst>
              <a:ext uri="{FF2B5EF4-FFF2-40B4-BE49-F238E27FC236}">
                <a16:creationId xmlns:a16="http://schemas.microsoft.com/office/drawing/2014/main" id="{29DEC50F-F8EB-47B2-9592-C432BA44F4ED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06500" name="Rectangle 3">
            <a:extLst>
              <a:ext uri="{FF2B5EF4-FFF2-40B4-BE49-F238E27FC236}">
                <a16:creationId xmlns:a16="http://schemas.microsoft.com/office/drawing/2014/main" id="{7B4D387E-81FF-4C55-AE2B-EDD0B9D58D11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en-US" altLang="en-US">
              <a:latin typeface="Times New Roman" panose="02020603050405020304" pitchFamily="18" charset="0"/>
            </a:endParaRPr>
          </a:p>
        </p:txBody>
      </p:sp>
    </p:spTree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7522" name="Rectangle 7">
            <a:extLst>
              <a:ext uri="{FF2B5EF4-FFF2-40B4-BE49-F238E27FC236}">
                <a16:creationId xmlns:a16="http://schemas.microsoft.com/office/drawing/2014/main" id="{BB9D8362-CFFE-4239-A0CE-16166762BF09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39800">
              <a:defRPr>
                <a:solidFill>
                  <a:schemeClr val="tx1"/>
                </a:solidFill>
                <a:latin typeface="Verdana" panose="020B0604030504040204" pitchFamily="34" charset="0"/>
                <a:ea typeface="MS PGothic" panose="020B0600070205080204" pitchFamily="34" charset="-128"/>
              </a:defRPr>
            </a:lvl1pPr>
            <a:lvl2pPr marL="742950" indent="-285750" defTabSz="939800">
              <a:defRPr>
                <a:solidFill>
                  <a:schemeClr val="tx1"/>
                </a:solidFill>
                <a:latin typeface="Verdana" panose="020B0604030504040204" pitchFamily="34" charset="0"/>
                <a:ea typeface="MS PGothic" panose="020B0600070205080204" pitchFamily="34" charset="-128"/>
              </a:defRPr>
            </a:lvl2pPr>
            <a:lvl3pPr marL="1143000" indent="-228600" defTabSz="939800">
              <a:defRPr>
                <a:solidFill>
                  <a:schemeClr val="tx1"/>
                </a:solidFill>
                <a:latin typeface="Verdana" panose="020B0604030504040204" pitchFamily="34" charset="0"/>
                <a:ea typeface="MS PGothic" panose="020B0600070205080204" pitchFamily="34" charset="-128"/>
              </a:defRPr>
            </a:lvl3pPr>
            <a:lvl4pPr marL="1600200" indent="-228600" defTabSz="939800">
              <a:defRPr>
                <a:solidFill>
                  <a:schemeClr val="tx1"/>
                </a:solidFill>
                <a:latin typeface="Verdana" panose="020B0604030504040204" pitchFamily="34" charset="0"/>
                <a:ea typeface="MS PGothic" panose="020B0600070205080204" pitchFamily="34" charset="-128"/>
              </a:defRPr>
            </a:lvl4pPr>
            <a:lvl5pPr marL="2057400" indent="-228600" defTabSz="939800">
              <a:defRPr>
                <a:solidFill>
                  <a:schemeClr val="tx1"/>
                </a:solidFill>
                <a:latin typeface="Verdana" panose="020B0604030504040204" pitchFamily="34" charset="0"/>
                <a:ea typeface="MS PGothic" panose="020B0600070205080204" pitchFamily="34" charset="-128"/>
              </a:defRPr>
            </a:lvl5pPr>
            <a:lvl6pPr marL="2514600" indent="-228600" defTabSz="9398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anose="020B0604030504040204" pitchFamily="34" charset="0"/>
                <a:ea typeface="MS PGothic" panose="020B0600070205080204" pitchFamily="34" charset="-128"/>
              </a:defRPr>
            </a:lvl6pPr>
            <a:lvl7pPr marL="2971800" indent="-228600" defTabSz="9398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anose="020B0604030504040204" pitchFamily="34" charset="0"/>
                <a:ea typeface="MS PGothic" panose="020B0600070205080204" pitchFamily="34" charset="-128"/>
              </a:defRPr>
            </a:lvl7pPr>
            <a:lvl8pPr marL="3429000" indent="-228600" defTabSz="9398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anose="020B0604030504040204" pitchFamily="34" charset="0"/>
                <a:ea typeface="MS PGothic" panose="020B0600070205080204" pitchFamily="34" charset="-128"/>
              </a:defRPr>
            </a:lvl8pPr>
            <a:lvl9pPr marL="3886200" indent="-228600" defTabSz="9398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anose="020B0604030504040204" pitchFamily="34" charset="0"/>
                <a:ea typeface="MS PGothic" panose="020B0600070205080204" pitchFamily="34" charset="-128"/>
              </a:defRPr>
            </a:lvl9pPr>
          </a:lstStyle>
          <a:p>
            <a:fld id="{4754A397-8FAE-4C30-A05F-CF91331CD813}" type="slidenum">
              <a:rPr lang="en-US" altLang="en-US">
                <a:latin typeface="Times New Roman" panose="02020603050405020304" pitchFamily="18" charset="0"/>
              </a:rPr>
              <a:pPr/>
              <a:t>19</a:t>
            </a:fld>
            <a:endParaRPr lang="en-US" altLang="en-US">
              <a:latin typeface="Times New Roman" panose="02020603050405020304" pitchFamily="18" charset="0"/>
            </a:endParaRPr>
          </a:p>
        </p:txBody>
      </p:sp>
      <p:sp>
        <p:nvSpPr>
          <p:cNvPr id="107523" name="Rectangle 2">
            <a:extLst>
              <a:ext uri="{FF2B5EF4-FFF2-40B4-BE49-F238E27FC236}">
                <a16:creationId xmlns:a16="http://schemas.microsoft.com/office/drawing/2014/main" id="{00D4DD15-6D6E-4697-8517-23E5CECAC25E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07524" name="Rectangle 3">
            <a:extLst>
              <a:ext uri="{FF2B5EF4-FFF2-40B4-BE49-F238E27FC236}">
                <a16:creationId xmlns:a16="http://schemas.microsoft.com/office/drawing/2014/main" id="{3F296D03-4616-4EA3-8B0A-A93A46673203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en-US" altLang="en-US">
              <a:latin typeface="Times New Roman" panose="02020603050405020304" pitchFamily="18" charset="0"/>
            </a:endParaRPr>
          </a:p>
        </p:txBody>
      </p:sp>
    </p:spTree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8546" name="Rectangle 7">
            <a:extLst>
              <a:ext uri="{FF2B5EF4-FFF2-40B4-BE49-F238E27FC236}">
                <a16:creationId xmlns:a16="http://schemas.microsoft.com/office/drawing/2014/main" id="{3BE82472-66AF-4BF7-A2A7-57FD11ECB4AC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39800">
              <a:defRPr>
                <a:solidFill>
                  <a:schemeClr val="tx1"/>
                </a:solidFill>
                <a:latin typeface="Verdana" panose="020B0604030504040204" pitchFamily="34" charset="0"/>
                <a:ea typeface="MS PGothic" panose="020B0600070205080204" pitchFamily="34" charset="-128"/>
              </a:defRPr>
            </a:lvl1pPr>
            <a:lvl2pPr marL="742950" indent="-285750" defTabSz="939800">
              <a:defRPr>
                <a:solidFill>
                  <a:schemeClr val="tx1"/>
                </a:solidFill>
                <a:latin typeface="Verdana" panose="020B0604030504040204" pitchFamily="34" charset="0"/>
                <a:ea typeface="MS PGothic" panose="020B0600070205080204" pitchFamily="34" charset="-128"/>
              </a:defRPr>
            </a:lvl2pPr>
            <a:lvl3pPr marL="1143000" indent="-228600" defTabSz="939800">
              <a:defRPr>
                <a:solidFill>
                  <a:schemeClr val="tx1"/>
                </a:solidFill>
                <a:latin typeface="Verdana" panose="020B0604030504040204" pitchFamily="34" charset="0"/>
                <a:ea typeface="MS PGothic" panose="020B0600070205080204" pitchFamily="34" charset="-128"/>
              </a:defRPr>
            </a:lvl3pPr>
            <a:lvl4pPr marL="1600200" indent="-228600" defTabSz="939800">
              <a:defRPr>
                <a:solidFill>
                  <a:schemeClr val="tx1"/>
                </a:solidFill>
                <a:latin typeface="Verdana" panose="020B0604030504040204" pitchFamily="34" charset="0"/>
                <a:ea typeface="MS PGothic" panose="020B0600070205080204" pitchFamily="34" charset="-128"/>
              </a:defRPr>
            </a:lvl4pPr>
            <a:lvl5pPr marL="2057400" indent="-228600" defTabSz="939800">
              <a:defRPr>
                <a:solidFill>
                  <a:schemeClr val="tx1"/>
                </a:solidFill>
                <a:latin typeface="Verdana" panose="020B0604030504040204" pitchFamily="34" charset="0"/>
                <a:ea typeface="MS PGothic" panose="020B0600070205080204" pitchFamily="34" charset="-128"/>
              </a:defRPr>
            </a:lvl5pPr>
            <a:lvl6pPr marL="2514600" indent="-228600" defTabSz="9398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anose="020B0604030504040204" pitchFamily="34" charset="0"/>
                <a:ea typeface="MS PGothic" panose="020B0600070205080204" pitchFamily="34" charset="-128"/>
              </a:defRPr>
            </a:lvl6pPr>
            <a:lvl7pPr marL="2971800" indent="-228600" defTabSz="9398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anose="020B0604030504040204" pitchFamily="34" charset="0"/>
                <a:ea typeface="MS PGothic" panose="020B0600070205080204" pitchFamily="34" charset="-128"/>
              </a:defRPr>
            </a:lvl7pPr>
            <a:lvl8pPr marL="3429000" indent="-228600" defTabSz="9398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anose="020B0604030504040204" pitchFamily="34" charset="0"/>
                <a:ea typeface="MS PGothic" panose="020B0600070205080204" pitchFamily="34" charset="-128"/>
              </a:defRPr>
            </a:lvl8pPr>
            <a:lvl9pPr marL="3886200" indent="-228600" defTabSz="9398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anose="020B0604030504040204" pitchFamily="34" charset="0"/>
                <a:ea typeface="MS PGothic" panose="020B0600070205080204" pitchFamily="34" charset="-128"/>
              </a:defRPr>
            </a:lvl9pPr>
          </a:lstStyle>
          <a:p>
            <a:fld id="{7E009F0B-5F82-4126-923B-E013C3AAF972}" type="slidenum">
              <a:rPr lang="en-US" altLang="en-US">
                <a:latin typeface="Times New Roman" panose="02020603050405020304" pitchFamily="18" charset="0"/>
              </a:rPr>
              <a:pPr/>
              <a:t>20</a:t>
            </a:fld>
            <a:endParaRPr lang="en-US" altLang="en-US">
              <a:latin typeface="Times New Roman" panose="02020603050405020304" pitchFamily="18" charset="0"/>
            </a:endParaRPr>
          </a:p>
        </p:txBody>
      </p:sp>
      <p:sp>
        <p:nvSpPr>
          <p:cNvPr id="108547" name="Rectangle 2">
            <a:extLst>
              <a:ext uri="{FF2B5EF4-FFF2-40B4-BE49-F238E27FC236}">
                <a16:creationId xmlns:a16="http://schemas.microsoft.com/office/drawing/2014/main" id="{93C9793E-0DAB-48C2-A22A-A9ACDD8828C5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08548" name="Rectangle 3">
            <a:extLst>
              <a:ext uri="{FF2B5EF4-FFF2-40B4-BE49-F238E27FC236}">
                <a16:creationId xmlns:a16="http://schemas.microsoft.com/office/drawing/2014/main" id="{7AC332B0-F66D-4C3F-8DDB-E1E0D7FC2D4A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en-US" altLang="en-US">
              <a:latin typeface="Times New Roman" panose="02020603050405020304" pitchFamily="18" charset="0"/>
            </a:endParaRPr>
          </a:p>
        </p:txBody>
      </p:sp>
    </p:spTree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9570" name="Rectangle 7">
            <a:extLst>
              <a:ext uri="{FF2B5EF4-FFF2-40B4-BE49-F238E27FC236}">
                <a16:creationId xmlns:a16="http://schemas.microsoft.com/office/drawing/2014/main" id="{66F09507-C2E2-47B2-82A8-B5E3C87D79FA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39800">
              <a:defRPr>
                <a:solidFill>
                  <a:schemeClr val="tx1"/>
                </a:solidFill>
                <a:latin typeface="Verdana" panose="020B0604030504040204" pitchFamily="34" charset="0"/>
                <a:ea typeface="MS PGothic" panose="020B0600070205080204" pitchFamily="34" charset="-128"/>
              </a:defRPr>
            </a:lvl1pPr>
            <a:lvl2pPr marL="742950" indent="-285750" defTabSz="939800">
              <a:defRPr>
                <a:solidFill>
                  <a:schemeClr val="tx1"/>
                </a:solidFill>
                <a:latin typeface="Verdana" panose="020B0604030504040204" pitchFamily="34" charset="0"/>
                <a:ea typeface="MS PGothic" panose="020B0600070205080204" pitchFamily="34" charset="-128"/>
              </a:defRPr>
            </a:lvl2pPr>
            <a:lvl3pPr marL="1143000" indent="-228600" defTabSz="939800">
              <a:defRPr>
                <a:solidFill>
                  <a:schemeClr val="tx1"/>
                </a:solidFill>
                <a:latin typeface="Verdana" panose="020B0604030504040204" pitchFamily="34" charset="0"/>
                <a:ea typeface="MS PGothic" panose="020B0600070205080204" pitchFamily="34" charset="-128"/>
              </a:defRPr>
            </a:lvl3pPr>
            <a:lvl4pPr marL="1600200" indent="-228600" defTabSz="939800">
              <a:defRPr>
                <a:solidFill>
                  <a:schemeClr val="tx1"/>
                </a:solidFill>
                <a:latin typeface="Verdana" panose="020B0604030504040204" pitchFamily="34" charset="0"/>
                <a:ea typeface="MS PGothic" panose="020B0600070205080204" pitchFamily="34" charset="-128"/>
              </a:defRPr>
            </a:lvl4pPr>
            <a:lvl5pPr marL="2057400" indent="-228600" defTabSz="939800">
              <a:defRPr>
                <a:solidFill>
                  <a:schemeClr val="tx1"/>
                </a:solidFill>
                <a:latin typeface="Verdana" panose="020B0604030504040204" pitchFamily="34" charset="0"/>
                <a:ea typeface="MS PGothic" panose="020B0600070205080204" pitchFamily="34" charset="-128"/>
              </a:defRPr>
            </a:lvl5pPr>
            <a:lvl6pPr marL="2514600" indent="-228600" defTabSz="9398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anose="020B0604030504040204" pitchFamily="34" charset="0"/>
                <a:ea typeface="MS PGothic" panose="020B0600070205080204" pitchFamily="34" charset="-128"/>
              </a:defRPr>
            </a:lvl6pPr>
            <a:lvl7pPr marL="2971800" indent="-228600" defTabSz="9398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anose="020B0604030504040204" pitchFamily="34" charset="0"/>
                <a:ea typeface="MS PGothic" panose="020B0600070205080204" pitchFamily="34" charset="-128"/>
              </a:defRPr>
            </a:lvl7pPr>
            <a:lvl8pPr marL="3429000" indent="-228600" defTabSz="9398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anose="020B0604030504040204" pitchFamily="34" charset="0"/>
                <a:ea typeface="MS PGothic" panose="020B0600070205080204" pitchFamily="34" charset="-128"/>
              </a:defRPr>
            </a:lvl8pPr>
            <a:lvl9pPr marL="3886200" indent="-228600" defTabSz="9398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anose="020B0604030504040204" pitchFamily="34" charset="0"/>
                <a:ea typeface="MS PGothic" panose="020B0600070205080204" pitchFamily="34" charset="-128"/>
              </a:defRPr>
            </a:lvl9pPr>
          </a:lstStyle>
          <a:p>
            <a:fld id="{E3B546AF-CFB6-4A26-A155-B7AC52B1171E}" type="slidenum">
              <a:rPr lang="en-US" altLang="en-US">
                <a:latin typeface="Times New Roman" panose="02020603050405020304" pitchFamily="18" charset="0"/>
              </a:rPr>
              <a:pPr/>
              <a:t>21</a:t>
            </a:fld>
            <a:endParaRPr lang="en-US" altLang="en-US">
              <a:latin typeface="Times New Roman" panose="02020603050405020304" pitchFamily="18" charset="0"/>
            </a:endParaRPr>
          </a:p>
        </p:txBody>
      </p:sp>
      <p:sp>
        <p:nvSpPr>
          <p:cNvPr id="109571" name="Rectangle 2">
            <a:extLst>
              <a:ext uri="{FF2B5EF4-FFF2-40B4-BE49-F238E27FC236}">
                <a16:creationId xmlns:a16="http://schemas.microsoft.com/office/drawing/2014/main" id="{84A5CD44-BF84-48EC-B0BC-E076CADF8C2B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09572" name="Rectangle 3">
            <a:extLst>
              <a:ext uri="{FF2B5EF4-FFF2-40B4-BE49-F238E27FC236}">
                <a16:creationId xmlns:a16="http://schemas.microsoft.com/office/drawing/2014/main" id="{F26D7BA3-2768-4887-B710-E8BBC3F5A3A7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en-US" altLang="en-US">
              <a:latin typeface="Times New Roman" panose="02020603050405020304" pitchFamily="18" charset="0"/>
            </a:endParaRPr>
          </a:p>
        </p:txBody>
      </p:sp>
    </p:spTree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0594" name="Rectangle 7">
            <a:extLst>
              <a:ext uri="{FF2B5EF4-FFF2-40B4-BE49-F238E27FC236}">
                <a16:creationId xmlns:a16="http://schemas.microsoft.com/office/drawing/2014/main" id="{3ABA041F-CBD6-47AF-B833-FA2229A9BA3F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39800">
              <a:defRPr>
                <a:solidFill>
                  <a:schemeClr val="tx1"/>
                </a:solidFill>
                <a:latin typeface="Verdana" panose="020B0604030504040204" pitchFamily="34" charset="0"/>
                <a:ea typeface="MS PGothic" panose="020B0600070205080204" pitchFamily="34" charset="-128"/>
              </a:defRPr>
            </a:lvl1pPr>
            <a:lvl2pPr marL="742950" indent="-285750" defTabSz="939800">
              <a:defRPr>
                <a:solidFill>
                  <a:schemeClr val="tx1"/>
                </a:solidFill>
                <a:latin typeface="Verdana" panose="020B0604030504040204" pitchFamily="34" charset="0"/>
                <a:ea typeface="MS PGothic" panose="020B0600070205080204" pitchFamily="34" charset="-128"/>
              </a:defRPr>
            </a:lvl2pPr>
            <a:lvl3pPr marL="1143000" indent="-228600" defTabSz="939800">
              <a:defRPr>
                <a:solidFill>
                  <a:schemeClr val="tx1"/>
                </a:solidFill>
                <a:latin typeface="Verdana" panose="020B0604030504040204" pitchFamily="34" charset="0"/>
                <a:ea typeface="MS PGothic" panose="020B0600070205080204" pitchFamily="34" charset="-128"/>
              </a:defRPr>
            </a:lvl3pPr>
            <a:lvl4pPr marL="1600200" indent="-228600" defTabSz="939800">
              <a:defRPr>
                <a:solidFill>
                  <a:schemeClr val="tx1"/>
                </a:solidFill>
                <a:latin typeface="Verdana" panose="020B0604030504040204" pitchFamily="34" charset="0"/>
                <a:ea typeface="MS PGothic" panose="020B0600070205080204" pitchFamily="34" charset="-128"/>
              </a:defRPr>
            </a:lvl4pPr>
            <a:lvl5pPr marL="2057400" indent="-228600" defTabSz="939800">
              <a:defRPr>
                <a:solidFill>
                  <a:schemeClr val="tx1"/>
                </a:solidFill>
                <a:latin typeface="Verdana" panose="020B0604030504040204" pitchFamily="34" charset="0"/>
                <a:ea typeface="MS PGothic" panose="020B0600070205080204" pitchFamily="34" charset="-128"/>
              </a:defRPr>
            </a:lvl5pPr>
            <a:lvl6pPr marL="2514600" indent="-228600" defTabSz="9398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anose="020B0604030504040204" pitchFamily="34" charset="0"/>
                <a:ea typeface="MS PGothic" panose="020B0600070205080204" pitchFamily="34" charset="-128"/>
              </a:defRPr>
            </a:lvl6pPr>
            <a:lvl7pPr marL="2971800" indent="-228600" defTabSz="9398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anose="020B0604030504040204" pitchFamily="34" charset="0"/>
                <a:ea typeface="MS PGothic" panose="020B0600070205080204" pitchFamily="34" charset="-128"/>
              </a:defRPr>
            </a:lvl7pPr>
            <a:lvl8pPr marL="3429000" indent="-228600" defTabSz="9398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anose="020B0604030504040204" pitchFamily="34" charset="0"/>
                <a:ea typeface="MS PGothic" panose="020B0600070205080204" pitchFamily="34" charset="-128"/>
              </a:defRPr>
            </a:lvl8pPr>
            <a:lvl9pPr marL="3886200" indent="-228600" defTabSz="9398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anose="020B0604030504040204" pitchFamily="34" charset="0"/>
                <a:ea typeface="MS PGothic" panose="020B0600070205080204" pitchFamily="34" charset="-128"/>
              </a:defRPr>
            </a:lvl9pPr>
          </a:lstStyle>
          <a:p>
            <a:fld id="{3018407F-AAA5-4963-A6A5-D6FE6F7F8BA8}" type="slidenum">
              <a:rPr lang="en-US" altLang="en-US">
                <a:latin typeface="Times New Roman" panose="02020603050405020304" pitchFamily="18" charset="0"/>
              </a:rPr>
              <a:pPr/>
              <a:t>22</a:t>
            </a:fld>
            <a:endParaRPr lang="en-US" altLang="en-US">
              <a:latin typeface="Times New Roman" panose="02020603050405020304" pitchFamily="18" charset="0"/>
            </a:endParaRPr>
          </a:p>
        </p:txBody>
      </p:sp>
      <p:sp>
        <p:nvSpPr>
          <p:cNvPr id="110595" name="Rectangle 2">
            <a:extLst>
              <a:ext uri="{FF2B5EF4-FFF2-40B4-BE49-F238E27FC236}">
                <a16:creationId xmlns:a16="http://schemas.microsoft.com/office/drawing/2014/main" id="{76824097-C234-4268-8A44-3B4C9960D14A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10596" name="Rectangle 3">
            <a:extLst>
              <a:ext uri="{FF2B5EF4-FFF2-40B4-BE49-F238E27FC236}">
                <a16:creationId xmlns:a16="http://schemas.microsoft.com/office/drawing/2014/main" id="{27E9339F-4D5C-4423-AB79-A4E63110E992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en-US" altLang="en-US">
              <a:latin typeface="Times New Roman" panose="02020603050405020304" pitchFamily="18" charset="0"/>
            </a:endParaRPr>
          </a:p>
        </p:txBody>
      </p:sp>
    </p:spTree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1618" name="Rectangle 7">
            <a:extLst>
              <a:ext uri="{FF2B5EF4-FFF2-40B4-BE49-F238E27FC236}">
                <a16:creationId xmlns:a16="http://schemas.microsoft.com/office/drawing/2014/main" id="{26C1E9B0-A878-46DB-8C55-CED0E9E8922E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39800">
              <a:defRPr>
                <a:solidFill>
                  <a:schemeClr val="tx1"/>
                </a:solidFill>
                <a:latin typeface="Verdana" panose="020B0604030504040204" pitchFamily="34" charset="0"/>
                <a:ea typeface="MS PGothic" panose="020B0600070205080204" pitchFamily="34" charset="-128"/>
              </a:defRPr>
            </a:lvl1pPr>
            <a:lvl2pPr marL="742950" indent="-285750" defTabSz="939800">
              <a:defRPr>
                <a:solidFill>
                  <a:schemeClr val="tx1"/>
                </a:solidFill>
                <a:latin typeface="Verdana" panose="020B0604030504040204" pitchFamily="34" charset="0"/>
                <a:ea typeface="MS PGothic" panose="020B0600070205080204" pitchFamily="34" charset="-128"/>
              </a:defRPr>
            </a:lvl2pPr>
            <a:lvl3pPr marL="1143000" indent="-228600" defTabSz="939800">
              <a:defRPr>
                <a:solidFill>
                  <a:schemeClr val="tx1"/>
                </a:solidFill>
                <a:latin typeface="Verdana" panose="020B0604030504040204" pitchFamily="34" charset="0"/>
                <a:ea typeface="MS PGothic" panose="020B0600070205080204" pitchFamily="34" charset="-128"/>
              </a:defRPr>
            </a:lvl3pPr>
            <a:lvl4pPr marL="1600200" indent="-228600" defTabSz="939800">
              <a:defRPr>
                <a:solidFill>
                  <a:schemeClr val="tx1"/>
                </a:solidFill>
                <a:latin typeface="Verdana" panose="020B0604030504040204" pitchFamily="34" charset="0"/>
                <a:ea typeface="MS PGothic" panose="020B0600070205080204" pitchFamily="34" charset="-128"/>
              </a:defRPr>
            </a:lvl4pPr>
            <a:lvl5pPr marL="2057400" indent="-228600" defTabSz="939800">
              <a:defRPr>
                <a:solidFill>
                  <a:schemeClr val="tx1"/>
                </a:solidFill>
                <a:latin typeface="Verdana" panose="020B0604030504040204" pitchFamily="34" charset="0"/>
                <a:ea typeface="MS PGothic" panose="020B0600070205080204" pitchFamily="34" charset="-128"/>
              </a:defRPr>
            </a:lvl5pPr>
            <a:lvl6pPr marL="2514600" indent="-228600" defTabSz="9398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anose="020B0604030504040204" pitchFamily="34" charset="0"/>
                <a:ea typeface="MS PGothic" panose="020B0600070205080204" pitchFamily="34" charset="-128"/>
              </a:defRPr>
            </a:lvl6pPr>
            <a:lvl7pPr marL="2971800" indent="-228600" defTabSz="9398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anose="020B0604030504040204" pitchFamily="34" charset="0"/>
                <a:ea typeface="MS PGothic" panose="020B0600070205080204" pitchFamily="34" charset="-128"/>
              </a:defRPr>
            </a:lvl7pPr>
            <a:lvl8pPr marL="3429000" indent="-228600" defTabSz="9398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anose="020B0604030504040204" pitchFamily="34" charset="0"/>
                <a:ea typeface="MS PGothic" panose="020B0600070205080204" pitchFamily="34" charset="-128"/>
              </a:defRPr>
            </a:lvl8pPr>
            <a:lvl9pPr marL="3886200" indent="-228600" defTabSz="9398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anose="020B0604030504040204" pitchFamily="34" charset="0"/>
                <a:ea typeface="MS PGothic" panose="020B0600070205080204" pitchFamily="34" charset="-128"/>
              </a:defRPr>
            </a:lvl9pPr>
          </a:lstStyle>
          <a:p>
            <a:fld id="{15802788-C8C7-415D-889B-42AFD28A494F}" type="slidenum">
              <a:rPr lang="en-US" altLang="en-US">
                <a:latin typeface="Times New Roman" panose="02020603050405020304" pitchFamily="18" charset="0"/>
              </a:rPr>
              <a:pPr/>
              <a:t>23</a:t>
            </a:fld>
            <a:endParaRPr lang="en-US" altLang="en-US">
              <a:latin typeface="Times New Roman" panose="02020603050405020304" pitchFamily="18" charset="0"/>
            </a:endParaRPr>
          </a:p>
        </p:txBody>
      </p:sp>
      <p:sp>
        <p:nvSpPr>
          <p:cNvPr id="111619" name="Rectangle 2">
            <a:extLst>
              <a:ext uri="{FF2B5EF4-FFF2-40B4-BE49-F238E27FC236}">
                <a16:creationId xmlns:a16="http://schemas.microsoft.com/office/drawing/2014/main" id="{70E474D5-321A-4ED0-BC07-F4E9910BD7AB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11620" name="Rectangle 3">
            <a:extLst>
              <a:ext uri="{FF2B5EF4-FFF2-40B4-BE49-F238E27FC236}">
                <a16:creationId xmlns:a16="http://schemas.microsoft.com/office/drawing/2014/main" id="{C002F093-C941-47F5-A1B8-8DC559F3FC37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en-US" altLang="en-US">
              <a:latin typeface="Times New Roman" panose="02020603050405020304" pitchFamily="18" charset="0"/>
            </a:endParaRPr>
          </a:p>
        </p:txBody>
      </p:sp>
    </p:spTree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642" name="Rectangle 7">
            <a:extLst>
              <a:ext uri="{FF2B5EF4-FFF2-40B4-BE49-F238E27FC236}">
                <a16:creationId xmlns:a16="http://schemas.microsoft.com/office/drawing/2014/main" id="{9CBD93AF-1180-4ACB-9B95-D6F986AB4570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39800">
              <a:defRPr>
                <a:solidFill>
                  <a:schemeClr val="tx1"/>
                </a:solidFill>
                <a:latin typeface="Verdana" panose="020B0604030504040204" pitchFamily="34" charset="0"/>
                <a:ea typeface="MS PGothic" panose="020B0600070205080204" pitchFamily="34" charset="-128"/>
              </a:defRPr>
            </a:lvl1pPr>
            <a:lvl2pPr marL="742950" indent="-285750" defTabSz="939800">
              <a:defRPr>
                <a:solidFill>
                  <a:schemeClr val="tx1"/>
                </a:solidFill>
                <a:latin typeface="Verdana" panose="020B0604030504040204" pitchFamily="34" charset="0"/>
                <a:ea typeface="MS PGothic" panose="020B0600070205080204" pitchFamily="34" charset="-128"/>
              </a:defRPr>
            </a:lvl2pPr>
            <a:lvl3pPr marL="1143000" indent="-228600" defTabSz="939800">
              <a:defRPr>
                <a:solidFill>
                  <a:schemeClr val="tx1"/>
                </a:solidFill>
                <a:latin typeface="Verdana" panose="020B0604030504040204" pitchFamily="34" charset="0"/>
                <a:ea typeface="MS PGothic" panose="020B0600070205080204" pitchFamily="34" charset="-128"/>
              </a:defRPr>
            </a:lvl3pPr>
            <a:lvl4pPr marL="1600200" indent="-228600" defTabSz="939800">
              <a:defRPr>
                <a:solidFill>
                  <a:schemeClr val="tx1"/>
                </a:solidFill>
                <a:latin typeface="Verdana" panose="020B0604030504040204" pitchFamily="34" charset="0"/>
                <a:ea typeface="MS PGothic" panose="020B0600070205080204" pitchFamily="34" charset="-128"/>
              </a:defRPr>
            </a:lvl4pPr>
            <a:lvl5pPr marL="2057400" indent="-228600" defTabSz="939800">
              <a:defRPr>
                <a:solidFill>
                  <a:schemeClr val="tx1"/>
                </a:solidFill>
                <a:latin typeface="Verdana" panose="020B0604030504040204" pitchFamily="34" charset="0"/>
                <a:ea typeface="MS PGothic" panose="020B0600070205080204" pitchFamily="34" charset="-128"/>
              </a:defRPr>
            </a:lvl5pPr>
            <a:lvl6pPr marL="2514600" indent="-228600" defTabSz="9398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anose="020B0604030504040204" pitchFamily="34" charset="0"/>
                <a:ea typeface="MS PGothic" panose="020B0600070205080204" pitchFamily="34" charset="-128"/>
              </a:defRPr>
            </a:lvl6pPr>
            <a:lvl7pPr marL="2971800" indent="-228600" defTabSz="9398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anose="020B0604030504040204" pitchFamily="34" charset="0"/>
                <a:ea typeface="MS PGothic" panose="020B0600070205080204" pitchFamily="34" charset="-128"/>
              </a:defRPr>
            </a:lvl7pPr>
            <a:lvl8pPr marL="3429000" indent="-228600" defTabSz="9398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anose="020B0604030504040204" pitchFamily="34" charset="0"/>
                <a:ea typeface="MS PGothic" panose="020B0600070205080204" pitchFamily="34" charset="-128"/>
              </a:defRPr>
            </a:lvl8pPr>
            <a:lvl9pPr marL="3886200" indent="-228600" defTabSz="9398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anose="020B0604030504040204" pitchFamily="34" charset="0"/>
                <a:ea typeface="MS PGothic" panose="020B0600070205080204" pitchFamily="34" charset="-128"/>
              </a:defRPr>
            </a:lvl9pPr>
          </a:lstStyle>
          <a:p>
            <a:fld id="{92B255F6-0496-42D9-A50C-21BEA778293C}" type="slidenum">
              <a:rPr lang="en-US" altLang="en-US">
                <a:latin typeface="Times New Roman" panose="02020603050405020304" pitchFamily="18" charset="0"/>
              </a:rPr>
              <a:pPr/>
              <a:t>25</a:t>
            </a:fld>
            <a:endParaRPr lang="en-US" altLang="en-US">
              <a:latin typeface="Times New Roman" panose="02020603050405020304" pitchFamily="18" charset="0"/>
            </a:endParaRPr>
          </a:p>
        </p:txBody>
      </p:sp>
      <p:sp>
        <p:nvSpPr>
          <p:cNvPr id="112643" name="Rectangle 2">
            <a:extLst>
              <a:ext uri="{FF2B5EF4-FFF2-40B4-BE49-F238E27FC236}">
                <a16:creationId xmlns:a16="http://schemas.microsoft.com/office/drawing/2014/main" id="{B6DBED89-49D3-4018-980D-509023030EA8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12644" name="Rectangle 3">
            <a:extLst>
              <a:ext uri="{FF2B5EF4-FFF2-40B4-BE49-F238E27FC236}">
                <a16:creationId xmlns:a16="http://schemas.microsoft.com/office/drawing/2014/main" id="{11938EE8-081A-42B2-B3E3-2DCAF241F76E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en-US" altLang="en-US">
              <a:latin typeface="Times New Roman" panose="02020603050405020304" pitchFamily="18" charset="0"/>
            </a:endParaRPr>
          </a:p>
        </p:txBody>
      </p:sp>
    </p:spTree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3666" name="Rectangle 7">
            <a:extLst>
              <a:ext uri="{FF2B5EF4-FFF2-40B4-BE49-F238E27FC236}">
                <a16:creationId xmlns:a16="http://schemas.microsoft.com/office/drawing/2014/main" id="{5DC1615E-A180-4CE3-9A53-8271AC492CA8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39800">
              <a:defRPr>
                <a:solidFill>
                  <a:schemeClr val="tx1"/>
                </a:solidFill>
                <a:latin typeface="Verdana" panose="020B0604030504040204" pitchFamily="34" charset="0"/>
                <a:ea typeface="MS PGothic" panose="020B0600070205080204" pitchFamily="34" charset="-128"/>
              </a:defRPr>
            </a:lvl1pPr>
            <a:lvl2pPr marL="742950" indent="-285750" defTabSz="939800">
              <a:defRPr>
                <a:solidFill>
                  <a:schemeClr val="tx1"/>
                </a:solidFill>
                <a:latin typeface="Verdana" panose="020B0604030504040204" pitchFamily="34" charset="0"/>
                <a:ea typeface="MS PGothic" panose="020B0600070205080204" pitchFamily="34" charset="-128"/>
              </a:defRPr>
            </a:lvl2pPr>
            <a:lvl3pPr marL="1143000" indent="-228600" defTabSz="939800">
              <a:defRPr>
                <a:solidFill>
                  <a:schemeClr val="tx1"/>
                </a:solidFill>
                <a:latin typeface="Verdana" panose="020B0604030504040204" pitchFamily="34" charset="0"/>
                <a:ea typeface="MS PGothic" panose="020B0600070205080204" pitchFamily="34" charset="-128"/>
              </a:defRPr>
            </a:lvl3pPr>
            <a:lvl4pPr marL="1600200" indent="-228600" defTabSz="939800">
              <a:defRPr>
                <a:solidFill>
                  <a:schemeClr val="tx1"/>
                </a:solidFill>
                <a:latin typeface="Verdana" panose="020B0604030504040204" pitchFamily="34" charset="0"/>
                <a:ea typeface="MS PGothic" panose="020B0600070205080204" pitchFamily="34" charset="-128"/>
              </a:defRPr>
            </a:lvl4pPr>
            <a:lvl5pPr marL="2057400" indent="-228600" defTabSz="939800">
              <a:defRPr>
                <a:solidFill>
                  <a:schemeClr val="tx1"/>
                </a:solidFill>
                <a:latin typeface="Verdana" panose="020B0604030504040204" pitchFamily="34" charset="0"/>
                <a:ea typeface="MS PGothic" panose="020B0600070205080204" pitchFamily="34" charset="-128"/>
              </a:defRPr>
            </a:lvl5pPr>
            <a:lvl6pPr marL="2514600" indent="-228600" defTabSz="9398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anose="020B0604030504040204" pitchFamily="34" charset="0"/>
                <a:ea typeface="MS PGothic" panose="020B0600070205080204" pitchFamily="34" charset="-128"/>
              </a:defRPr>
            </a:lvl6pPr>
            <a:lvl7pPr marL="2971800" indent="-228600" defTabSz="9398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anose="020B0604030504040204" pitchFamily="34" charset="0"/>
                <a:ea typeface="MS PGothic" panose="020B0600070205080204" pitchFamily="34" charset="-128"/>
              </a:defRPr>
            </a:lvl7pPr>
            <a:lvl8pPr marL="3429000" indent="-228600" defTabSz="9398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anose="020B0604030504040204" pitchFamily="34" charset="0"/>
                <a:ea typeface="MS PGothic" panose="020B0600070205080204" pitchFamily="34" charset="-128"/>
              </a:defRPr>
            </a:lvl8pPr>
            <a:lvl9pPr marL="3886200" indent="-228600" defTabSz="9398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anose="020B0604030504040204" pitchFamily="34" charset="0"/>
                <a:ea typeface="MS PGothic" panose="020B0600070205080204" pitchFamily="34" charset="-128"/>
              </a:defRPr>
            </a:lvl9pPr>
          </a:lstStyle>
          <a:p>
            <a:fld id="{4D8C993A-8BC4-4561-A588-A2EFC571D9A6}" type="slidenum">
              <a:rPr lang="en-US" altLang="en-US">
                <a:latin typeface="Times New Roman" panose="02020603050405020304" pitchFamily="18" charset="0"/>
              </a:rPr>
              <a:pPr/>
              <a:t>26</a:t>
            </a:fld>
            <a:endParaRPr lang="en-US" altLang="en-US">
              <a:latin typeface="Times New Roman" panose="02020603050405020304" pitchFamily="18" charset="0"/>
            </a:endParaRPr>
          </a:p>
        </p:txBody>
      </p:sp>
      <p:sp>
        <p:nvSpPr>
          <p:cNvPr id="113667" name="Rectangle 2">
            <a:extLst>
              <a:ext uri="{FF2B5EF4-FFF2-40B4-BE49-F238E27FC236}">
                <a16:creationId xmlns:a16="http://schemas.microsoft.com/office/drawing/2014/main" id="{BA66C066-A5EF-433F-84A3-1071B0062D29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13668" name="Rectangle 3">
            <a:extLst>
              <a:ext uri="{FF2B5EF4-FFF2-40B4-BE49-F238E27FC236}">
                <a16:creationId xmlns:a16="http://schemas.microsoft.com/office/drawing/2014/main" id="{86C147CD-5F3C-4F88-8F21-4753C14C9D16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en-US" altLang="en-US">
              <a:latin typeface="Times New Roman" panose="02020603050405020304" pitchFamily="18" charset="0"/>
            </a:endParaRPr>
          </a:p>
        </p:txBody>
      </p:sp>
    </p:spTree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4690" name="Rectangle 7">
            <a:extLst>
              <a:ext uri="{FF2B5EF4-FFF2-40B4-BE49-F238E27FC236}">
                <a16:creationId xmlns:a16="http://schemas.microsoft.com/office/drawing/2014/main" id="{19767D9D-50C3-4A1C-92C8-AA3F55604217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39800">
              <a:defRPr>
                <a:solidFill>
                  <a:schemeClr val="tx1"/>
                </a:solidFill>
                <a:latin typeface="Verdana" panose="020B0604030504040204" pitchFamily="34" charset="0"/>
                <a:ea typeface="MS PGothic" panose="020B0600070205080204" pitchFamily="34" charset="-128"/>
              </a:defRPr>
            </a:lvl1pPr>
            <a:lvl2pPr marL="742950" indent="-285750" defTabSz="939800">
              <a:defRPr>
                <a:solidFill>
                  <a:schemeClr val="tx1"/>
                </a:solidFill>
                <a:latin typeface="Verdana" panose="020B0604030504040204" pitchFamily="34" charset="0"/>
                <a:ea typeface="MS PGothic" panose="020B0600070205080204" pitchFamily="34" charset="-128"/>
              </a:defRPr>
            </a:lvl2pPr>
            <a:lvl3pPr marL="1143000" indent="-228600" defTabSz="939800">
              <a:defRPr>
                <a:solidFill>
                  <a:schemeClr val="tx1"/>
                </a:solidFill>
                <a:latin typeface="Verdana" panose="020B0604030504040204" pitchFamily="34" charset="0"/>
                <a:ea typeface="MS PGothic" panose="020B0600070205080204" pitchFamily="34" charset="-128"/>
              </a:defRPr>
            </a:lvl3pPr>
            <a:lvl4pPr marL="1600200" indent="-228600" defTabSz="939800">
              <a:defRPr>
                <a:solidFill>
                  <a:schemeClr val="tx1"/>
                </a:solidFill>
                <a:latin typeface="Verdana" panose="020B0604030504040204" pitchFamily="34" charset="0"/>
                <a:ea typeface="MS PGothic" panose="020B0600070205080204" pitchFamily="34" charset="-128"/>
              </a:defRPr>
            </a:lvl4pPr>
            <a:lvl5pPr marL="2057400" indent="-228600" defTabSz="939800">
              <a:defRPr>
                <a:solidFill>
                  <a:schemeClr val="tx1"/>
                </a:solidFill>
                <a:latin typeface="Verdana" panose="020B0604030504040204" pitchFamily="34" charset="0"/>
                <a:ea typeface="MS PGothic" panose="020B0600070205080204" pitchFamily="34" charset="-128"/>
              </a:defRPr>
            </a:lvl5pPr>
            <a:lvl6pPr marL="2514600" indent="-228600" defTabSz="9398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anose="020B0604030504040204" pitchFamily="34" charset="0"/>
                <a:ea typeface="MS PGothic" panose="020B0600070205080204" pitchFamily="34" charset="-128"/>
              </a:defRPr>
            </a:lvl6pPr>
            <a:lvl7pPr marL="2971800" indent="-228600" defTabSz="9398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anose="020B0604030504040204" pitchFamily="34" charset="0"/>
                <a:ea typeface="MS PGothic" panose="020B0600070205080204" pitchFamily="34" charset="-128"/>
              </a:defRPr>
            </a:lvl7pPr>
            <a:lvl8pPr marL="3429000" indent="-228600" defTabSz="9398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anose="020B0604030504040204" pitchFamily="34" charset="0"/>
                <a:ea typeface="MS PGothic" panose="020B0600070205080204" pitchFamily="34" charset="-128"/>
              </a:defRPr>
            </a:lvl8pPr>
            <a:lvl9pPr marL="3886200" indent="-228600" defTabSz="9398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anose="020B0604030504040204" pitchFamily="34" charset="0"/>
                <a:ea typeface="MS PGothic" panose="020B0600070205080204" pitchFamily="34" charset="-128"/>
              </a:defRPr>
            </a:lvl9pPr>
          </a:lstStyle>
          <a:p>
            <a:fld id="{1896695E-9013-4825-AE74-B375198EC2BE}" type="slidenum">
              <a:rPr lang="en-US" altLang="en-US">
                <a:latin typeface="Times New Roman" panose="02020603050405020304" pitchFamily="18" charset="0"/>
              </a:rPr>
              <a:pPr/>
              <a:t>27</a:t>
            </a:fld>
            <a:endParaRPr lang="en-US" altLang="en-US">
              <a:latin typeface="Times New Roman" panose="02020603050405020304" pitchFamily="18" charset="0"/>
            </a:endParaRPr>
          </a:p>
        </p:txBody>
      </p:sp>
      <p:sp>
        <p:nvSpPr>
          <p:cNvPr id="114691" name="Rectangle 2">
            <a:extLst>
              <a:ext uri="{FF2B5EF4-FFF2-40B4-BE49-F238E27FC236}">
                <a16:creationId xmlns:a16="http://schemas.microsoft.com/office/drawing/2014/main" id="{EA1EB2ED-6056-4EC3-8117-D8088A5E3C47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14692" name="Rectangle 3">
            <a:extLst>
              <a:ext uri="{FF2B5EF4-FFF2-40B4-BE49-F238E27FC236}">
                <a16:creationId xmlns:a16="http://schemas.microsoft.com/office/drawing/2014/main" id="{61C9E284-09E4-4F27-8106-417FB840C5B9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en-US" altLang="en-US">
              <a:latin typeface="Times New Roman" panose="02020603050405020304" pitchFamily="18" charset="0"/>
            </a:endParaRPr>
          </a:p>
        </p:txBody>
      </p:sp>
    </p:spTree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5714" name="Rectangle 7">
            <a:extLst>
              <a:ext uri="{FF2B5EF4-FFF2-40B4-BE49-F238E27FC236}">
                <a16:creationId xmlns:a16="http://schemas.microsoft.com/office/drawing/2014/main" id="{8A49125B-F571-4E5D-9BAD-1D212CCFBFC2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39800">
              <a:defRPr>
                <a:solidFill>
                  <a:schemeClr val="tx1"/>
                </a:solidFill>
                <a:latin typeface="Verdana" panose="020B0604030504040204" pitchFamily="34" charset="0"/>
                <a:ea typeface="MS PGothic" panose="020B0600070205080204" pitchFamily="34" charset="-128"/>
              </a:defRPr>
            </a:lvl1pPr>
            <a:lvl2pPr marL="742950" indent="-285750" defTabSz="939800">
              <a:defRPr>
                <a:solidFill>
                  <a:schemeClr val="tx1"/>
                </a:solidFill>
                <a:latin typeface="Verdana" panose="020B0604030504040204" pitchFamily="34" charset="0"/>
                <a:ea typeface="MS PGothic" panose="020B0600070205080204" pitchFamily="34" charset="-128"/>
              </a:defRPr>
            </a:lvl2pPr>
            <a:lvl3pPr marL="1143000" indent="-228600" defTabSz="939800">
              <a:defRPr>
                <a:solidFill>
                  <a:schemeClr val="tx1"/>
                </a:solidFill>
                <a:latin typeface="Verdana" panose="020B0604030504040204" pitchFamily="34" charset="0"/>
                <a:ea typeface="MS PGothic" panose="020B0600070205080204" pitchFamily="34" charset="-128"/>
              </a:defRPr>
            </a:lvl3pPr>
            <a:lvl4pPr marL="1600200" indent="-228600" defTabSz="939800">
              <a:defRPr>
                <a:solidFill>
                  <a:schemeClr val="tx1"/>
                </a:solidFill>
                <a:latin typeface="Verdana" panose="020B0604030504040204" pitchFamily="34" charset="0"/>
                <a:ea typeface="MS PGothic" panose="020B0600070205080204" pitchFamily="34" charset="-128"/>
              </a:defRPr>
            </a:lvl4pPr>
            <a:lvl5pPr marL="2057400" indent="-228600" defTabSz="939800">
              <a:defRPr>
                <a:solidFill>
                  <a:schemeClr val="tx1"/>
                </a:solidFill>
                <a:latin typeface="Verdana" panose="020B0604030504040204" pitchFamily="34" charset="0"/>
                <a:ea typeface="MS PGothic" panose="020B0600070205080204" pitchFamily="34" charset="-128"/>
              </a:defRPr>
            </a:lvl5pPr>
            <a:lvl6pPr marL="2514600" indent="-228600" defTabSz="9398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anose="020B0604030504040204" pitchFamily="34" charset="0"/>
                <a:ea typeface="MS PGothic" panose="020B0600070205080204" pitchFamily="34" charset="-128"/>
              </a:defRPr>
            </a:lvl6pPr>
            <a:lvl7pPr marL="2971800" indent="-228600" defTabSz="9398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anose="020B0604030504040204" pitchFamily="34" charset="0"/>
                <a:ea typeface="MS PGothic" panose="020B0600070205080204" pitchFamily="34" charset="-128"/>
              </a:defRPr>
            </a:lvl7pPr>
            <a:lvl8pPr marL="3429000" indent="-228600" defTabSz="9398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anose="020B0604030504040204" pitchFamily="34" charset="0"/>
                <a:ea typeface="MS PGothic" panose="020B0600070205080204" pitchFamily="34" charset="-128"/>
              </a:defRPr>
            </a:lvl8pPr>
            <a:lvl9pPr marL="3886200" indent="-228600" defTabSz="9398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anose="020B0604030504040204" pitchFamily="34" charset="0"/>
                <a:ea typeface="MS PGothic" panose="020B0600070205080204" pitchFamily="34" charset="-128"/>
              </a:defRPr>
            </a:lvl9pPr>
          </a:lstStyle>
          <a:p>
            <a:fld id="{F0FA2C5A-08D3-4CEE-94AC-EFFD301638E0}" type="slidenum">
              <a:rPr lang="en-US" altLang="en-US">
                <a:latin typeface="Times New Roman" panose="02020603050405020304" pitchFamily="18" charset="0"/>
              </a:rPr>
              <a:pPr/>
              <a:t>28</a:t>
            </a:fld>
            <a:endParaRPr lang="en-US" altLang="en-US">
              <a:latin typeface="Times New Roman" panose="02020603050405020304" pitchFamily="18" charset="0"/>
            </a:endParaRPr>
          </a:p>
        </p:txBody>
      </p:sp>
      <p:sp>
        <p:nvSpPr>
          <p:cNvPr id="115715" name="Rectangle 2">
            <a:extLst>
              <a:ext uri="{FF2B5EF4-FFF2-40B4-BE49-F238E27FC236}">
                <a16:creationId xmlns:a16="http://schemas.microsoft.com/office/drawing/2014/main" id="{AD870FB1-A095-437C-B6D2-2B1B4AAB9A56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15716" name="Rectangle 3">
            <a:extLst>
              <a:ext uri="{FF2B5EF4-FFF2-40B4-BE49-F238E27FC236}">
                <a16:creationId xmlns:a16="http://schemas.microsoft.com/office/drawing/2014/main" id="{F501E773-1178-4204-823A-15B92DFAFBF9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en-US" altLang="en-US">
              <a:latin typeface="Times New Roman" panose="02020603050405020304" pitchFamily="18" charset="0"/>
            </a:endParaRPr>
          </a:p>
        </p:txBody>
      </p:sp>
    </p:spTree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6738" name="Rectangle 7">
            <a:extLst>
              <a:ext uri="{FF2B5EF4-FFF2-40B4-BE49-F238E27FC236}">
                <a16:creationId xmlns:a16="http://schemas.microsoft.com/office/drawing/2014/main" id="{30CCC09F-8FEA-4870-9E40-37BBE71005B2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39800">
              <a:defRPr>
                <a:solidFill>
                  <a:schemeClr val="tx1"/>
                </a:solidFill>
                <a:latin typeface="Verdana" panose="020B0604030504040204" pitchFamily="34" charset="0"/>
                <a:ea typeface="MS PGothic" panose="020B0600070205080204" pitchFamily="34" charset="-128"/>
              </a:defRPr>
            </a:lvl1pPr>
            <a:lvl2pPr marL="742950" indent="-285750" defTabSz="939800">
              <a:defRPr>
                <a:solidFill>
                  <a:schemeClr val="tx1"/>
                </a:solidFill>
                <a:latin typeface="Verdana" panose="020B0604030504040204" pitchFamily="34" charset="0"/>
                <a:ea typeface="MS PGothic" panose="020B0600070205080204" pitchFamily="34" charset="-128"/>
              </a:defRPr>
            </a:lvl2pPr>
            <a:lvl3pPr marL="1143000" indent="-228600" defTabSz="939800">
              <a:defRPr>
                <a:solidFill>
                  <a:schemeClr val="tx1"/>
                </a:solidFill>
                <a:latin typeface="Verdana" panose="020B0604030504040204" pitchFamily="34" charset="0"/>
                <a:ea typeface="MS PGothic" panose="020B0600070205080204" pitchFamily="34" charset="-128"/>
              </a:defRPr>
            </a:lvl3pPr>
            <a:lvl4pPr marL="1600200" indent="-228600" defTabSz="939800">
              <a:defRPr>
                <a:solidFill>
                  <a:schemeClr val="tx1"/>
                </a:solidFill>
                <a:latin typeface="Verdana" panose="020B0604030504040204" pitchFamily="34" charset="0"/>
                <a:ea typeface="MS PGothic" panose="020B0600070205080204" pitchFamily="34" charset="-128"/>
              </a:defRPr>
            </a:lvl4pPr>
            <a:lvl5pPr marL="2057400" indent="-228600" defTabSz="939800">
              <a:defRPr>
                <a:solidFill>
                  <a:schemeClr val="tx1"/>
                </a:solidFill>
                <a:latin typeface="Verdana" panose="020B0604030504040204" pitchFamily="34" charset="0"/>
                <a:ea typeface="MS PGothic" panose="020B0600070205080204" pitchFamily="34" charset="-128"/>
              </a:defRPr>
            </a:lvl5pPr>
            <a:lvl6pPr marL="2514600" indent="-228600" defTabSz="9398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anose="020B0604030504040204" pitchFamily="34" charset="0"/>
                <a:ea typeface="MS PGothic" panose="020B0600070205080204" pitchFamily="34" charset="-128"/>
              </a:defRPr>
            </a:lvl6pPr>
            <a:lvl7pPr marL="2971800" indent="-228600" defTabSz="9398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anose="020B0604030504040204" pitchFamily="34" charset="0"/>
                <a:ea typeface="MS PGothic" panose="020B0600070205080204" pitchFamily="34" charset="-128"/>
              </a:defRPr>
            </a:lvl7pPr>
            <a:lvl8pPr marL="3429000" indent="-228600" defTabSz="9398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anose="020B0604030504040204" pitchFamily="34" charset="0"/>
                <a:ea typeface="MS PGothic" panose="020B0600070205080204" pitchFamily="34" charset="-128"/>
              </a:defRPr>
            </a:lvl8pPr>
            <a:lvl9pPr marL="3886200" indent="-228600" defTabSz="9398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anose="020B0604030504040204" pitchFamily="34" charset="0"/>
                <a:ea typeface="MS PGothic" panose="020B0600070205080204" pitchFamily="34" charset="-128"/>
              </a:defRPr>
            </a:lvl9pPr>
          </a:lstStyle>
          <a:p>
            <a:fld id="{8BCE3FF5-CEA2-48B8-900D-389C7BA3E78B}" type="slidenum">
              <a:rPr lang="en-US" altLang="en-US">
                <a:latin typeface="Times New Roman" panose="02020603050405020304" pitchFamily="18" charset="0"/>
              </a:rPr>
              <a:pPr/>
              <a:t>29</a:t>
            </a:fld>
            <a:endParaRPr lang="en-US" altLang="en-US">
              <a:latin typeface="Times New Roman" panose="02020603050405020304" pitchFamily="18" charset="0"/>
            </a:endParaRPr>
          </a:p>
        </p:txBody>
      </p:sp>
      <p:sp>
        <p:nvSpPr>
          <p:cNvPr id="116739" name="Rectangle 2">
            <a:extLst>
              <a:ext uri="{FF2B5EF4-FFF2-40B4-BE49-F238E27FC236}">
                <a16:creationId xmlns:a16="http://schemas.microsoft.com/office/drawing/2014/main" id="{A081F303-3AE6-4FDF-9914-380C5084DCFD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16740" name="Rectangle 3">
            <a:extLst>
              <a:ext uri="{FF2B5EF4-FFF2-40B4-BE49-F238E27FC236}">
                <a16:creationId xmlns:a16="http://schemas.microsoft.com/office/drawing/2014/main" id="{4F7AB753-E023-44B0-B607-E3C978A6E2E4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en-US" altLang="en-US">
              <a:latin typeface="Times New Roman" panose="02020603050405020304" pitchFamily="18" charset="0"/>
            </a:endParaRPr>
          </a:p>
        </p:txBody>
      </p:sp>
    </p:spTree>
  </p:cSld>
  <p:clrMapOvr>
    <a:masterClrMapping/>
  </p:clrMapOvr>
</p:notes>
</file>

<file path=ppt/notesSlides/notesSlide2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7762" name="Rectangle 7">
            <a:extLst>
              <a:ext uri="{FF2B5EF4-FFF2-40B4-BE49-F238E27FC236}">
                <a16:creationId xmlns:a16="http://schemas.microsoft.com/office/drawing/2014/main" id="{BEDA1708-FBD0-46B6-B6E0-9DACFC6E822A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39800">
              <a:defRPr>
                <a:solidFill>
                  <a:schemeClr val="tx1"/>
                </a:solidFill>
                <a:latin typeface="Verdana" panose="020B0604030504040204" pitchFamily="34" charset="0"/>
                <a:ea typeface="MS PGothic" panose="020B0600070205080204" pitchFamily="34" charset="-128"/>
              </a:defRPr>
            </a:lvl1pPr>
            <a:lvl2pPr marL="742950" indent="-285750" defTabSz="939800">
              <a:defRPr>
                <a:solidFill>
                  <a:schemeClr val="tx1"/>
                </a:solidFill>
                <a:latin typeface="Verdana" panose="020B0604030504040204" pitchFamily="34" charset="0"/>
                <a:ea typeface="MS PGothic" panose="020B0600070205080204" pitchFamily="34" charset="-128"/>
              </a:defRPr>
            </a:lvl2pPr>
            <a:lvl3pPr marL="1143000" indent="-228600" defTabSz="939800">
              <a:defRPr>
                <a:solidFill>
                  <a:schemeClr val="tx1"/>
                </a:solidFill>
                <a:latin typeface="Verdana" panose="020B0604030504040204" pitchFamily="34" charset="0"/>
                <a:ea typeface="MS PGothic" panose="020B0600070205080204" pitchFamily="34" charset="-128"/>
              </a:defRPr>
            </a:lvl3pPr>
            <a:lvl4pPr marL="1600200" indent="-228600" defTabSz="939800">
              <a:defRPr>
                <a:solidFill>
                  <a:schemeClr val="tx1"/>
                </a:solidFill>
                <a:latin typeface="Verdana" panose="020B0604030504040204" pitchFamily="34" charset="0"/>
                <a:ea typeface="MS PGothic" panose="020B0600070205080204" pitchFamily="34" charset="-128"/>
              </a:defRPr>
            </a:lvl4pPr>
            <a:lvl5pPr marL="2057400" indent="-228600" defTabSz="939800">
              <a:defRPr>
                <a:solidFill>
                  <a:schemeClr val="tx1"/>
                </a:solidFill>
                <a:latin typeface="Verdana" panose="020B0604030504040204" pitchFamily="34" charset="0"/>
                <a:ea typeface="MS PGothic" panose="020B0600070205080204" pitchFamily="34" charset="-128"/>
              </a:defRPr>
            </a:lvl5pPr>
            <a:lvl6pPr marL="2514600" indent="-228600" defTabSz="9398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anose="020B0604030504040204" pitchFamily="34" charset="0"/>
                <a:ea typeface="MS PGothic" panose="020B0600070205080204" pitchFamily="34" charset="-128"/>
              </a:defRPr>
            </a:lvl6pPr>
            <a:lvl7pPr marL="2971800" indent="-228600" defTabSz="9398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anose="020B0604030504040204" pitchFamily="34" charset="0"/>
                <a:ea typeface="MS PGothic" panose="020B0600070205080204" pitchFamily="34" charset="-128"/>
              </a:defRPr>
            </a:lvl7pPr>
            <a:lvl8pPr marL="3429000" indent="-228600" defTabSz="9398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anose="020B0604030504040204" pitchFamily="34" charset="0"/>
                <a:ea typeface="MS PGothic" panose="020B0600070205080204" pitchFamily="34" charset="-128"/>
              </a:defRPr>
            </a:lvl8pPr>
            <a:lvl9pPr marL="3886200" indent="-228600" defTabSz="9398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anose="020B0604030504040204" pitchFamily="34" charset="0"/>
                <a:ea typeface="MS PGothic" panose="020B0600070205080204" pitchFamily="34" charset="-128"/>
              </a:defRPr>
            </a:lvl9pPr>
          </a:lstStyle>
          <a:p>
            <a:fld id="{31FD1554-F607-4188-A668-41EC0D745C1C}" type="slidenum">
              <a:rPr lang="en-US" altLang="en-US">
                <a:latin typeface="Times New Roman" panose="02020603050405020304" pitchFamily="18" charset="0"/>
              </a:rPr>
              <a:pPr/>
              <a:t>30</a:t>
            </a:fld>
            <a:endParaRPr lang="en-US" altLang="en-US">
              <a:latin typeface="Times New Roman" panose="02020603050405020304" pitchFamily="18" charset="0"/>
            </a:endParaRPr>
          </a:p>
        </p:txBody>
      </p:sp>
      <p:sp>
        <p:nvSpPr>
          <p:cNvPr id="117763" name="Rectangle 2">
            <a:extLst>
              <a:ext uri="{FF2B5EF4-FFF2-40B4-BE49-F238E27FC236}">
                <a16:creationId xmlns:a16="http://schemas.microsoft.com/office/drawing/2014/main" id="{360FA1B4-6A09-4A5E-8B97-24767F39BC02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17764" name="Rectangle 3">
            <a:extLst>
              <a:ext uri="{FF2B5EF4-FFF2-40B4-BE49-F238E27FC236}">
                <a16:creationId xmlns:a16="http://schemas.microsoft.com/office/drawing/2014/main" id="{F52D03A7-D598-4B7B-B4F2-C1353D7B2B79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en-US" altLang="en-US">
              <a:latin typeface="Times New Roman" panose="02020603050405020304" pitchFamily="18" charset="0"/>
            </a:endParaRPr>
          </a:p>
        </p:txBody>
      </p:sp>
    </p:spTree>
  </p:cSld>
  <p:clrMapOvr>
    <a:masterClrMapping/>
  </p:clrMapOvr>
</p:notes>
</file>

<file path=ppt/notesSlides/notesSlide2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8786" name="Rectangle 7">
            <a:extLst>
              <a:ext uri="{FF2B5EF4-FFF2-40B4-BE49-F238E27FC236}">
                <a16:creationId xmlns:a16="http://schemas.microsoft.com/office/drawing/2014/main" id="{8047A01C-D4F1-483C-95F6-D9DE64F05FE0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39800">
              <a:defRPr>
                <a:solidFill>
                  <a:schemeClr val="tx1"/>
                </a:solidFill>
                <a:latin typeface="Verdana" panose="020B0604030504040204" pitchFamily="34" charset="0"/>
                <a:ea typeface="MS PGothic" panose="020B0600070205080204" pitchFamily="34" charset="-128"/>
              </a:defRPr>
            </a:lvl1pPr>
            <a:lvl2pPr marL="742950" indent="-285750" defTabSz="939800">
              <a:defRPr>
                <a:solidFill>
                  <a:schemeClr val="tx1"/>
                </a:solidFill>
                <a:latin typeface="Verdana" panose="020B0604030504040204" pitchFamily="34" charset="0"/>
                <a:ea typeface="MS PGothic" panose="020B0600070205080204" pitchFamily="34" charset="-128"/>
              </a:defRPr>
            </a:lvl2pPr>
            <a:lvl3pPr marL="1143000" indent="-228600" defTabSz="939800">
              <a:defRPr>
                <a:solidFill>
                  <a:schemeClr val="tx1"/>
                </a:solidFill>
                <a:latin typeface="Verdana" panose="020B0604030504040204" pitchFamily="34" charset="0"/>
                <a:ea typeface="MS PGothic" panose="020B0600070205080204" pitchFamily="34" charset="-128"/>
              </a:defRPr>
            </a:lvl3pPr>
            <a:lvl4pPr marL="1600200" indent="-228600" defTabSz="939800">
              <a:defRPr>
                <a:solidFill>
                  <a:schemeClr val="tx1"/>
                </a:solidFill>
                <a:latin typeface="Verdana" panose="020B0604030504040204" pitchFamily="34" charset="0"/>
                <a:ea typeface="MS PGothic" panose="020B0600070205080204" pitchFamily="34" charset="-128"/>
              </a:defRPr>
            </a:lvl4pPr>
            <a:lvl5pPr marL="2057400" indent="-228600" defTabSz="939800">
              <a:defRPr>
                <a:solidFill>
                  <a:schemeClr val="tx1"/>
                </a:solidFill>
                <a:latin typeface="Verdana" panose="020B0604030504040204" pitchFamily="34" charset="0"/>
                <a:ea typeface="MS PGothic" panose="020B0600070205080204" pitchFamily="34" charset="-128"/>
              </a:defRPr>
            </a:lvl5pPr>
            <a:lvl6pPr marL="2514600" indent="-228600" defTabSz="9398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anose="020B0604030504040204" pitchFamily="34" charset="0"/>
                <a:ea typeface="MS PGothic" panose="020B0600070205080204" pitchFamily="34" charset="-128"/>
              </a:defRPr>
            </a:lvl6pPr>
            <a:lvl7pPr marL="2971800" indent="-228600" defTabSz="9398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anose="020B0604030504040204" pitchFamily="34" charset="0"/>
                <a:ea typeface="MS PGothic" panose="020B0600070205080204" pitchFamily="34" charset="-128"/>
              </a:defRPr>
            </a:lvl7pPr>
            <a:lvl8pPr marL="3429000" indent="-228600" defTabSz="9398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anose="020B0604030504040204" pitchFamily="34" charset="0"/>
                <a:ea typeface="MS PGothic" panose="020B0600070205080204" pitchFamily="34" charset="-128"/>
              </a:defRPr>
            </a:lvl8pPr>
            <a:lvl9pPr marL="3886200" indent="-228600" defTabSz="9398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anose="020B0604030504040204" pitchFamily="34" charset="0"/>
                <a:ea typeface="MS PGothic" panose="020B0600070205080204" pitchFamily="34" charset="-128"/>
              </a:defRPr>
            </a:lvl9pPr>
          </a:lstStyle>
          <a:p>
            <a:fld id="{B9C2251A-E27D-4976-912A-372946474BDD}" type="slidenum">
              <a:rPr lang="en-US" altLang="en-US">
                <a:latin typeface="Times New Roman" panose="02020603050405020304" pitchFamily="18" charset="0"/>
              </a:rPr>
              <a:pPr/>
              <a:t>31</a:t>
            </a:fld>
            <a:endParaRPr lang="en-US" altLang="en-US">
              <a:latin typeface="Times New Roman" panose="02020603050405020304" pitchFamily="18" charset="0"/>
            </a:endParaRPr>
          </a:p>
        </p:txBody>
      </p:sp>
      <p:sp>
        <p:nvSpPr>
          <p:cNvPr id="118787" name="Rectangle 2">
            <a:extLst>
              <a:ext uri="{FF2B5EF4-FFF2-40B4-BE49-F238E27FC236}">
                <a16:creationId xmlns:a16="http://schemas.microsoft.com/office/drawing/2014/main" id="{377D733F-0F22-4399-A6D3-B09E70F2D1C0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18788" name="Rectangle 3">
            <a:extLst>
              <a:ext uri="{FF2B5EF4-FFF2-40B4-BE49-F238E27FC236}">
                <a16:creationId xmlns:a16="http://schemas.microsoft.com/office/drawing/2014/main" id="{6FF7E3D3-1282-4112-B6EE-171A108389D6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en-US" altLang="en-US">
              <a:latin typeface="Times New Roman" panose="02020603050405020304" pitchFamily="18" charset="0"/>
            </a:endParaRPr>
          </a:p>
        </p:txBody>
      </p:sp>
    </p:spTree>
  </p:cSld>
  <p:clrMapOvr>
    <a:masterClrMapping/>
  </p:clrMapOvr>
</p:notes>
</file>

<file path=ppt/notesSlides/notesSlide2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9810" name="Rectangle 7">
            <a:extLst>
              <a:ext uri="{FF2B5EF4-FFF2-40B4-BE49-F238E27FC236}">
                <a16:creationId xmlns:a16="http://schemas.microsoft.com/office/drawing/2014/main" id="{6694149F-4152-4367-835B-291215C667DC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39800">
              <a:defRPr>
                <a:solidFill>
                  <a:schemeClr val="tx1"/>
                </a:solidFill>
                <a:latin typeface="Verdana" panose="020B0604030504040204" pitchFamily="34" charset="0"/>
                <a:ea typeface="MS PGothic" panose="020B0600070205080204" pitchFamily="34" charset="-128"/>
              </a:defRPr>
            </a:lvl1pPr>
            <a:lvl2pPr marL="742950" indent="-285750" defTabSz="939800">
              <a:defRPr>
                <a:solidFill>
                  <a:schemeClr val="tx1"/>
                </a:solidFill>
                <a:latin typeface="Verdana" panose="020B0604030504040204" pitchFamily="34" charset="0"/>
                <a:ea typeface="MS PGothic" panose="020B0600070205080204" pitchFamily="34" charset="-128"/>
              </a:defRPr>
            </a:lvl2pPr>
            <a:lvl3pPr marL="1143000" indent="-228600" defTabSz="939800">
              <a:defRPr>
                <a:solidFill>
                  <a:schemeClr val="tx1"/>
                </a:solidFill>
                <a:latin typeface="Verdana" panose="020B0604030504040204" pitchFamily="34" charset="0"/>
                <a:ea typeface="MS PGothic" panose="020B0600070205080204" pitchFamily="34" charset="-128"/>
              </a:defRPr>
            </a:lvl3pPr>
            <a:lvl4pPr marL="1600200" indent="-228600" defTabSz="939800">
              <a:defRPr>
                <a:solidFill>
                  <a:schemeClr val="tx1"/>
                </a:solidFill>
                <a:latin typeface="Verdana" panose="020B0604030504040204" pitchFamily="34" charset="0"/>
                <a:ea typeface="MS PGothic" panose="020B0600070205080204" pitchFamily="34" charset="-128"/>
              </a:defRPr>
            </a:lvl4pPr>
            <a:lvl5pPr marL="2057400" indent="-228600" defTabSz="939800">
              <a:defRPr>
                <a:solidFill>
                  <a:schemeClr val="tx1"/>
                </a:solidFill>
                <a:latin typeface="Verdana" panose="020B0604030504040204" pitchFamily="34" charset="0"/>
                <a:ea typeface="MS PGothic" panose="020B0600070205080204" pitchFamily="34" charset="-128"/>
              </a:defRPr>
            </a:lvl5pPr>
            <a:lvl6pPr marL="2514600" indent="-228600" defTabSz="9398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anose="020B0604030504040204" pitchFamily="34" charset="0"/>
                <a:ea typeface="MS PGothic" panose="020B0600070205080204" pitchFamily="34" charset="-128"/>
              </a:defRPr>
            </a:lvl6pPr>
            <a:lvl7pPr marL="2971800" indent="-228600" defTabSz="9398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anose="020B0604030504040204" pitchFamily="34" charset="0"/>
                <a:ea typeface="MS PGothic" panose="020B0600070205080204" pitchFamily="34" charset="-128"/>
              </a:defRPr>
            </a:lvl7pPr>
            <a:lvl8pPr marL="3429000" indent="-228600" defTabSz="9398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anose="020B0604030504040204" pitchFamily="34" charset="0"/>
                <a:ea typeface="MS PGothic" panose="020B0600070205080204" pitchFamily="34" charset="-128"/>
              </a:defRPr>
            </a:lvl8pPr>
            <a:lvl9pPr marL="3886200" indent="-228600" defTabSz="9398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anose="020B0604030504040204" pitchFamily="34" charset="0"/>
                <a:ea typeface="MS PGothic" panose="020B0600070205080204" pitchFamily="34" charset="-128"/>
              </a:defRPr>
            </a:lvl9pPr>
          </a:lstStyle>
          <a:p>
            <a:fld id="{508CBD02-7938-4655-89C2-245E2DD80BF2}" type="slidenum">
              <a:rPr lang="en-US" altLang="en-US">
                <a:latin typeface="Times New Roman" panose="02020603050405020304" pitchFamily="18" charset="0"/>
              </a:rPr>
              <a:pPr/>
              <a:t>32</a:t>
            </a:fld>
            <a:endParaRPr lang="en-US" altLang="en-US">
              <a:latin typeface="Times New Roman" panose="02020603050405020304" pitchFamily="18" charset="0"/>
            </a:endParaRPr>
          </a:p>
        </p:txBody>
      </p:sp>
      <p:sp>
        <p:nvSpPr>
          <p:cNvPr id="119811" name="Rectangle 2">
            <a:extLst>
              <a:ext uri="{FF2B5EF4-FFF2-40B4-BE49-F238E27FC236}">
                <a16:creationId xmlns:a16="http://schemas.microsoft.com/office/drawing/2014/main" id="{2F98E2D8-A745-4482-8D31-1C44102899FD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19812" name="Rectangle 3">
            <a:extLst>
              <a:ext uri="{FF2B5EF4-FFF2-40B4-BE49-F238E27FC236}">
                <a16:creationId xmlns:a16="http://schemas.microsoft.com/office/drawing/2014/main" id="{4AD3CFA0-D397-4059-BF40-57150D5F1A70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en-US" altLang="en-US">
              <a:latin typeface="Times New Roman" panose="02020603050405020304" pitchFamily="18" charset="0"/>
            </a:endParaRPr>
          </a:p>
        </p:txBody>
      </p:sp>
    </p:spTree>
  </p:cSld>
  <p:clrMapOvr>
    <a:masterClrMapping/>
  </p:clrMapOvr>
</p:notes>
</file>

<file path=ppt/notesSlides/notesSlide3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0834" name="Rectangle 7">
            <a:extLst>
              <a:ext uri="{FF2B5EF4-FFF2-40B4-BE49-F238E27FC236}">
                <a16:creationId xmlns:a16="http://schemas.microsoft.com/office/drawing/2014/main" id="{90C51AA2-08CA-4188-A0D0-CDB58CB18B23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39800">
              <a:defRPr>
                <a:solidFill>
                  <a:schemeClr val="tx1"/>
                </a:solidFill>
                <a:latin typeface="Verdana" panose="020B0604030504040204" pitchFamily="34" charset="0"/>
                <a:ea typeface="MS PGothic" panose="020B0600070205080204" pitchFamily="34" charset="-128"/>
              </a:defRPr>
            </a:lvl1pPr>
            <a:lvl2pPr marL="742950" indent="-285750" defTabSz="939800">
              <a:defRPr>
                <a:solidFill>
                  <a:schemeClr val="tx1"/>
                </a:solidFill>
                <a:latin typeface="Verdana" panose="020B0604030504040204" pitchFamily="34" charset="0"/>
                <a:ea typeface="MS PGothic" panose="020B0600070205080204" pitchFamily="34" charset="-128"/>
              </a:defRPr>
            </a:lvl2pPr>
            <a:lvl3pPr marL="1143000" indent="-228600" defTabSz="939800">
              <a:defRPr>
                <a:solidFill>
                  <a:schemeClr val="tx1"/>
                </a:solidFill>
                <a:latin typeface="Verdana" panose="020B0604030504040204" pitchFamily="34" charset="0"/>
                <a:ea typeface="MS PGothic" panose="020B0600070205080204" pitchFamily="34" charset="-128"/>
              </a:defRPr>
            </a:lvl3pPr>
            <a:lvl4pPr marL="1600200" indent="-228600" defTabSz="939800">
              <a:defRPr>
                <a:solidFill>
                  <a:schemeClr val="tx1"/>
                </a:solidFill>
                <a:latin typeface="Verdana" panose="020B0604030504040204" pitchFamily="34" charset="0"/>
                <a:ea typeface="MS PGothic" panose="020B0600070205080204" pitchFamily="34" charset="-128"/>
              </a:defRPr>
            </a:lvl4pPr>
            <a:lvl5pPr marL="2057400" indent="-228600" defTabSz="939800">
              <a:defRPr>
                <a:solidFill>
                  <a:schemeClr val="tx1"/>
                </a:solidFill>
                <a:latin typeface="Verdana" panose="020B0604030504040204" pitchFamily="34" charset="0"/>
                <a:ea typeface="MS PGothic" panose="020B0600070205080204" pitchFamily="34" charset="-128"/>
              </a:defRPr>
            </a:lvl5pPr>
            <a:lvl6pPr marL="2514600" indent="-228600" defTabSz="9398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anose="020B0604030504040204" pitchFamily="34" charset="0"/>
                <a:ea typeface="MS PGothic" panose="020B0600070205080204" pitchFamily="34" charset="-128"/>
              </a:defRPr>
            </a:lvl6pPr>
            <a:lvl7pPr marL="2971800" indent="-228600" defTabSz="9398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anose="020B0604030504040204" pitchFamily="34" charset="0"/>
                <a:ea typeface="MS PGothic" panose="020B0600070205080204" pitchFamily="34" charset="-128"/>
              </a:defRPr>
            </a:lvl7pPr>
            <a:lvl8pPr marL="3429000" indent="-228600" defTabSz="9398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anose="020B0604030504040204" pitchFamily="34" charset="0"/>
                <a:ea typeface="MS PGothic" panose="020B0600070205080204" pitchFamily="34" charset="-128"/>
              </a:defRPr>
            </a:lvl8pPr>
            <a:lvl9pPr marL="3886200" indent="-228600" defTabSz="9398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anose="020B0604030504040204" pitchFamily="34" charset="0"/>
                <a:ea typeface="MS PGothic" panose="020B0600070205080204" pitchFamily="34" charset="-128"/>
              </a:defRPr>
            </a:lvl9pPr>
          </a:lstStyle>
          <a:p>
            <a:fld id="{CDE4C9D0-7D0A-45DF-B0CE-6AB3AEE439B1}" type="slidenum">
              <a:rPr lang="en-US" altLang="en-US">
                <a:latin typeface="Times New Roman" panose="02020603050405020304" pitchFamily="18" charset="0"/>
              </a:rPr>
              <a:pPr/>
              <a:t>33</a:t>
            </a:fld>
            <a:endParaRPr lang="en-US" altLang="en-US">
              <a:latin typeface="Times New Roman" panose="02020603050405020304" pitchFamily="18" charset="0"/>
            </a:endParaRPr>
          </a:p>
        </p:txBody>
      </p:sp>
      <p:sp>
        <p:nvSpPr>
          <p:cNvPr id="120835" name="Rectangle 2">
            <a:extLst>
              <a:ext uri="{FF2B5EF4-FFF2-40B4-BE49-F238E27FC236}">
                <a16:creationId xmlns:a16="http://schemas.microsoft.com/office/drawing/2014/main" id="{99033DF3-330A-4632-AE16-C1DAED31B0B5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20836" name="Rectangle 3">
            <a:extLst>
              <a:ext uri="{FF2B5EF4-FFF2-40B4-BE49-F238E27FC236}">
                <a16:creationId xmlns:a16="http://schemas.microsoft.com/office/drawing/2014/main" id="{EC5A0E66-0ED9-4D39-8C8C-9D502F65B2B5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en-US" altLang="en-US">
              <a:latin typeface="Times New Roman" panose="02020603050405020304" pitchFamily="18" charset="0"/>
            </a:endParaRPr>
          </a:p>
        </p:txBody>
      </p:sp>
    </p:spTree>
  </p:cSld>
  <p:clrMapOvr>
    <a:masterClrMapping/>
  </p:clrMapOvr>
</p:notes>
</file>

<file path=ppt/notesSlides/notesSlide3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1858" name="Rectangle 7">
            <a:extLst>
              <a:ext uri="{FF2B5EF4-FFF2-40B4-BE49-F238E27FC236}">
                <a16:creationId xmlns:a16="http://schemas.microsoft.com/office/drawing/2014/main" id="{9C520A68-97AF-4954-BF27-3B60903A2D41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39800">
              <a:defRPr>
                <a:solidFill>
                  <a:schemeClr val="tx1"/>
                </a:solidFill>
                <a:latin typeface="Verdana" panose="020B0604030504040204" pitchFamily="34" charset="0"/>
                <a:ea typeface="MS PGothic" panose="020B0600070205080204" pitchFamily="34" charset="-128"/>
              </a:defRPr>
            </a:lvl1pPr>
            <a:lvl2pPr marL="742950" indent="-285750" defTabSz="939800">
              <a:defRPr>
                <a:solidFill>
                  <a:schemeClr val="tx1"/>
                </a:solidFill>
                <a:latin typeface="Verdana" panose="020B0604030504040204" pitchFamily="34" charset="0"/>
                <a:ea typeface="MS PGothic" panose="020B0600070205080204" pitchFamily="34" charset="-128"/>
              </a:defRPr>
            </a:lvl2pPr>
            <a:lvl3pPr marL="1143000" indent="-228600" defTabSz="939800">
              <a:defRPr>
                <a:solidFill>
                  <a:schemeClr val="tx1"/>
                </a:solidFill>
                <a:latin typeface="Verdana" panose="020B0604030504040204" pitchFamily="34" charset="0"/>
                <a:ea typeface="MS PGothic" panose="020B0600070205080204" pitchFamily="34" charset="-128"/>
              </a:defRPr>
            </a:lvl3pPr>
            <a:lvl4pPr marL="1600200" indent="-228600" defTabSz="939800">
              <a:defRPr>
                <a:solidFill>
                  <a:schemeClr val="tx1"/>
                </a:solidFill>
                <a:latin typeface="Verdana" panose="020B0604030504040204" pitchFamily="34" charset="0"/>
                <a:ea typeface="MS PGothic" panose="020B0600070205080204" pitchFamily="34" charset="-128"/>
              </a:defRPr>
            </a:lvl4pPr>
            <a:lvl5pPr marL="2057400" indent="-228600" defTabSz="939800">
              <a:defRPr>
                <a:solidFill>
                  <a:schemeClr val="tx1"/>
                </a:solidFill>
                <a:latin typeface="Verdana" panose="020B0604030504040204" pitchFamily="34" charset="0"/>
                <a:ea typeface="MS PGothic" panose="020B0600070205080204" pitchFamily="34" charset="-128"/>
              </a:defRPr>
            </a:lvl5pPr>
            <a:lvl6pPr marL="2514600" indent="-228600" defTabSz="9398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anose="020B0604030504040204" pitchFamily="34" charset="0"/>
                <a:ea typeface="MS PGothic" panose="020B0600070205080204" pitchFamily="34" charset="-128"/>
              </a:defRPr>
            </a:lvl6pPr>
            <a:lvl7pPr marL="2971800" indent="-228600" defTabSz="9398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anose="020B0604030504040204" pitchFamily="34" charset="0"/>
                <a:ea typeface="MS PGothic" panose="020B0600070205080204" pitchFamily="34" charset="-128"/>
              </a:defRPr>
            </a:lvl7pPr>
            <a:lvl8pPr marL="3429000" indent="-228600" defTabSz="9398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anose="020B0604030504040204" pitchFamily="34" charset="0"/>
                <a:ea typeface="MS PGothic" panose="020B0600070205080204" pitchFamily="34" charset="-128"/>
              </a:defRPr>
            </a:lvl8pPr>
            <a:lvl9pPr marL="3886200" indent="-228600" defTabSz="9398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anose="020B0604030504040204" pitchFamily="34" charset="0"/>
                <a:ea typeface="MS PGothic" panose="020B0600070205080204" pitchFamily="34" charset="-128"/>
              </a:defRPr>
            </a:lvl9pPr>
          </a:lstStyle>
          <a:p>
            <a:fld id="{46D5DB69-22AD-4E1E-A59B-E2B46FD50CA7}" type="slidenum">
              <a:rPr lang="en-US" altLang="en-US">
                <a:latin typeface="Times New Roman" panose="02020603050405020304" pitchFamily="18" charset="0"/>
              </a:rPr>
              <a:pPr/>
              <a:t>34</a:t>
            </a:fld>
            <a:endParaRPr lang="en-US" altLang="en-US">
              <a:latin typeface="Times New Roman" panose="02020603050405020304" pitchFamily="18" charset="0"/>
            </a:endParaRPr>
          </a:p>
        </p:txBody>
      </p:sp>
      <p:sp>
        <p:nvSpPr>
          <p:cNvPr id="121859" name="Rectangle 2">
            <a:extLst>
              <a:ext uri="{FF2B5EF4-FFF2-40B4-BE49-F238E27FC236}">
                <a16:creationId xmlns:a16="http://schemas.microsoft.com/office/drawing/2014/main" id="{6D96FEF4-316D-4EC7-948A-A33AE5D7CB97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21860" name="Rectangle 3">
            <a:extLst>
              <a:ext uri="{FF2B5EF4-FFF2-40B4-BE49-F238E27FC236}">
                <a16:creationId xmlns:a16="http://schemas.microsoft.com/office/drawing/2014/main" id="{2B50E5CE-2EAD-485C-9DC4-25D3E4546E98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en-US" altLang="en-US">
              <a:latin typeface="Times New Roman" panose="02020603050405020304" pitchFamily="18" charset="0"/>
            </a:endParaRPr>
          </a:p>
        </p:txBody>
      </p:sp>
    </p:spTree>
  </p:cSld>
  <p:clrMapOvr>
    <a:masterClrMapping/>
  </p:clrMapOvr>
</p:notes>
</file>

<file path=ppt/notesSlides/notesSlide3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882" name="Rectangle 7">
            <a:extLst>
              <a:ext uri="{FF2B5EF4-FFF2-40B4-BE49-F238E27FC236}">
                <a16:creationId xmlns:a16="http://schemas.microsoft.com/office/drawing/2014/main" id="{A64CD54C-44CE-436F-93BE-552425E6C250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39800">
              <a:defRPr>
                <a:solidFill>
                  <a:schemeClr val="tx1"/>
                </a:solidFill>
                <a:latin typeface="Verdana" panose="020B0604030504040204" pitchFamily="34" charset="0"/>
                <a:ea typeface="MS PGothic" panose="020B0600070205080204" pitchFamily="34" charset="-128"/>
              </a:defRPr>
            </a:lvl1pPr>
            <a:lvl2pPr marL="742950" indent="-285750" defTabSz="939800">
              <a:defRPr>
                <a:solidFill>
                  <a:schemeClr val="tx1"/>
                </a:solidFill>
                <a:latin typeface="Verdana" panose="020B0604030504040204" pitchFamily="34" charset="0"/>
                <a:ea typeface="MS PGothic" panose="020B0600070205080204" pitchFamily="34" charset="-128"/>
              </a:defRPr>
            </a:lvl2pPr>
            <a:lvl3pPr marL="1143000" indent="-228600" defTabSz="939800">
              <a:defRPr>
                <a:solidFill>
                  <a:schemeClr val="tx1"/>
                </a:solidFill>
                <a:latin typeface="Verdana" panose="020B0604030504040204" pitchFamily="34" charset="0"/>
                <a:ea typeface="MS PGothic" panose="020B0600070205080204" pitchFamily="34" charset="-128"/>
              </a:defRPr>
            </a:lvl3pPr>
            <a:lvl4pPr marL="1600200" indent="-228600" defTabSz="939800">
              <a:defRPr>
                <a:solidFill>
                  <a:schemeClr val="tx1"/>
                </a:solidFill>
                <a:latin typeface="Verdana" panose="020B0604030504040204" pitchFamily="34" charset="0"/>
                <a:ea typeface="MS PGothic" panose="020B0600070205080204" pitchFamily="34" charset="-128"/>
              </a:defRPr>
            </a:lvl4pPr>
            <a:lvl5pPr marL="2057400" indent="-228600" defTabSz="939800">
              <a:defRPr>
                <a:solidFill>
                  <a:schemeClr val="tx1"/>
                </a:solidFill>
                <a:latin typeface="Verdana" panose="020B0604030504040204" pitchFamily="34" charset="0"/>
                <a:ea typeface="MS PGothic" panose="020B0600070205080204" pitchFamily="34" charset="-128"/>
              </a:defRPr>
            </a:lvl5pPr>
            <a:lvl6pPr marL="2514600" indent="-228600" defTabSz="9398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anose="020B0604030504040204" pitchFamily="34" charset="0"/>
                <a:ea typeface="MS PGothic" panose="020B0600070205080204" pitchFamily="34" charset="-128"/>
              </a:defRPr>
            </a:lvl6pPr>
            <a:lvl7pPr marL="2971800" indent="-228600" defTabSz="9398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anose="020B0604030504040204" pitchFamily="34" charset="0"/>
                <a:ea typeface="MS PGothic" panose="020B0600070205080204" pitchFamily="34" charset="-128"/>
              </a:defRPr>
            </a:lvl7pPr>
            <a:lvl8pPr marL="3429000" indent="-228600" defTabSz="9398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anose="020B0604030504040204" pitchFamily="34" charset="0"/>
                <a:ea typeface="MS PGothic" panose="020B0600070205080204" pitchFamily="34" charset="-128"/>
              </a:defRPr>
            </a:lvl8pPr>
            <a:lvl9pPr marL="3886200" indent="-228600" defTabSz="9398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anose="020B0604030504040204" pitchFamily="34" charset="0"/>
                <a:ea typeface="MS PGothic" panose="020B0600070205080204" pitchFamily="34" charset="-128"/>
              </a:defRPr>
            </a:lvl9pPr>
          </a:lstStyle>
          <a:p>
            <a:fld id="{D9EFB345-C37B-41EB-99D5-09E432045D94}" type="slidenum">
              <a:rPr lang="en-US" altLang="en-US">
                <a:latin typeface="Times New Roman" panose="02020603050405020304" pitchFamily="18" charset="0"/>
              </a:rPr>
              <a:pPr/>
              <a:t>35</a:t>
            </a:fld>
            <a:endParaRPr lang="en-US" altLang="en-US">
              <a:latin typeface="Times New Roman" panose="02020603050405020304" pitchFamily="18" charset="0"/>
            </a:endParaRPr>
          </a:p>
        </p:txBody>
      </p:sp>
      <p:sp>
        <p:nvSpPr>
          <p:cNvPr id="122883" name="Rectangle 2">
            <a:extLst>
              <a:ext uri="{FF2B5EF4-FFF2-40B4-BE49-F238E27FC236}">
                <a16:creationId xmlns:a16="http://schemas.microsoft.com/office/drawing/2014/main" id="{29DAD370-8DFA-4D0F-8574-87D667E4749C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22884" name="Rectangle 3">
            <a:extLst>
              <a:ext uri="{FF2B5EF4-FFF2-40B4-BE49-F238E27FC236}">
                <a16:creationId xmlns:a16="http://schemas.microsoft.com/office/drawing/2014/main" id="{AA98057B-1F4A-419C-B813-443BAD14DBF3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en-US" altLang="en-US">
              <a:latin typeface="Times New Roman" panose="02020603050405020304" pitchFamily="18" charset="0"/>
            </a:endParaRPr>
          </a:p>
        </p:txBody>
      </p:sp>
    </p:spTree>
  </p:cSld>
  <p:clrMapOvr>
    <a:masterClrMapping/>
  </p:clrMapOvr>
</p:notes>
</file>

<file path=ppt/notesSlides/notesSlide3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3906" name="Rectangle 7">
            <a:extLst>
              <a:ext uri="{FF2B5EF4-FFF2-40B4-BE49-F238E27FC236}">
                <a16:creationId xmlns:a16="http://schemas.microsoft.com/office/drawing/2014/main" id="{9E6F61F9-6FB5-4918-9153-29413636AE51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39800">
              <a:defRPr>
                <a:solidFill>
                  <a:schemeClr val="tx1"/>
                </a:solidFill>
                <a:latin typeface="Verdana" panose="020B0604030504040204" pitchFamily="34" charset="0"/>
                <a:ea typeface="MS PGothic" panose="020B0600070205080204" pitchFamily="34" charset="-128"/>
              </a:defRPr>
            </a:lvl1pPr>
            <a:lvl2pPr marL="742950" indent="-285750" defTabSz="939800">
              <a:defRPr>
                <a:solidFill>
                  <a:schemeClr val="tx1"/>
                </a:solidFill>
                <a:latin typeface="Verdana" panose="020B0604030504040204" pitchFamily="34" charset="0"/>
                <a:ea typeface="MS PGothic" panose="020B0600070205080204" pitchFamily="34" charset="-128"/>
              </a:defRPr>
            </a:lvl2pPr>
            <a:lvl3pPr marL="1143000" indent="-228600" defTabSz="939800">
              <a:defRPr>
                <a:solidFill>
                  <a:schemeClr val="tx1"/>
                </a:solidFill>
                <a:latin typeface="Verdana" panose="020B0604030504040204" pitchFamily="34" charset="0"/>
                <a:ea typeface="MS PGothic" panose="020B0600070205080204" pitchFamily="34" charset="-128"/>
              </a:defRPr>
            </a:lvl3pPr>
            <a:lvl4pPr marL="1600200" indent="-228600" defTabSz="939800">
              <a:defRPr>
                <a:solidFill>
                  <a:schemeClr val="tx1"/>
                </a:solidFill>
                <a:latin typeface="Verdana" panose="020B0604030504040204" pitchFamily="34" charset="0"/>
                <a:ea typeface="MS PGothic" panose="020B0600070205080204" pitchFamily="34" charset="-128"/>
              </a:defRPr>
            </a:lvl4pPr>
            <a:lvl5pPr marL="2057400" indent="-228600" defTabSz="939800">
              <a:defRPr>
                <a:solidFill>
                  <a:schemeClr val="tx1"/>
                </a:solidFill>
                <a:latin typeface="Verdana" panose="020B0604030504040204" pitchFamily="34" charset="0"/>
                <a:ea typeface="MS PGothic" panose="020B0600070205080204" pitchFamily="34" charset="-128"/>
              </a:defRPr>
            </a:lvl5pPr>
            <a:lvl6pPr marL="2514600" indent="-228600" defTabSz="9398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anose="020B0604030504040204" pitchFamily="34" charset="0"/>
                <a:ea typeface="MS PGothic" panose="020B0600070205080204" pitchFamily="34" charset="-128"/>
              </a:defRPr>
            </a:lvl6pPr>
            <a:lvl7pPr marL="2971800" indent="-228600" defTabSz="9398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anose="020B0604030504040204" pitchFamily="34" charset="0"/>
                <a:ea typeface="MS PGothic" panose="020B0600070205080204" pitchFamily="34" charset="-128"/>
              </a:defRPr>
            </a:lvl7pPr>
            <a:lvl8pPr marL="3429000" indent="-228600" defTabSz="9398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anose="020B0604030504040204" pitchFamily="34" charset="0"/>
                <a:ea typeface="MS PGothic" panose="020B0600070205080204" pitchFamily="34" charset="-128"/>
              </a:defRPr>
            </a:lvl8pPr>
            <a:lvl9pPr marL="3886200" indent="-228600" defTabSz="9398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anose="020B0604030504040204" pitchFamily="34" charset="0"/>
                <a:ea typeface="MS PGothic" panose="020B0600070205080204" pitchFamily="34" charset="-128"/>
              </a:defRPr>
            </a:lvl9pPr>
          </a:lstStyle>
          <a:p>
            <a:fld id="{582A2CBD-2239-4BE7-9133-34E34F8619C7}" type="slidenum">
              <a:rPr lang="en-US" altLang="en-US">
                <a:latin typeface="Times New Roman" panose="02020603050405020304" pitchFamily="18" charset="0"/>
              </a:rPr>
              <a:pPr/>
              <a:t>36</a:t>
            </a:fld>
            <a:endParaRPr lang="en-US" altLang="en-US">
              <a:latin typeface="Times New Roman" panose="02020603050405020304" pitchFamily="18" charset="0"/>
            </a:endParaRPr>
          </a:p>
        </p:txBody>
      </p:sp>
      <p:sp>
        <p:nvSpPr>
          <p:cNvPr id="123907" name="Rectangle 2">
            <a:extLst>
              <a:ext uri="{FF2B5EF4-FFF2-40B4-BE49-F238E27FC236}">
                <a16:creationId xmlns:a16="http://schemas.microsoft.com/office/drawing/2014/main" id="{4C82101A-24CB-4B36-B9D2-613DABCA4CCB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23908" name="Rectangle 3">
            <a:extLst>
              <a:ext uri="{FF2B5EF4-FFF2-40B4-BE49-F238E27FC236}">
                <a16:creationId xmlns:a16="http://schemas.microsoft.com/office/drawing/2014/main" id="{204C5FBE-F01E-4B1E-BA23-180B64B1E281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en-US" altLang="en-US">
              <a:latin typeface="Times New Roman" panose="02020603050405020304" pitchFamily="18" charset="0"/>
            </a:endParaRPr>
          </a:p>
        </p:txBody>
      </p:sp>
    </p:spTree>
  </p:cSld>
  <p:clrMapOvr>
    <a:masterClrMapping/>
  </p:clrMapOvr>
</p:notes>
</file>

<file path=ppt/notesSlides/notesSlide3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4930" name="Rectangle 7">
            <a:extLst>
              <a:ext uri="{FF2B5EF4-FFF2-40B4-BE49-F238E27FC236}">
                <a16:creationId xmlns:a16="http://schemas.microsoft.com/office/drawing/2014/main" id="{69926037-2DFC-49C1-BFE5-BEEB90670759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39800">
              <a:defRPr>
                <a:solidFill>
                  <a:schemeClr val="tx1"/>
                </a:solidFill>
                <a:latin typeface="Verdana" panose="020B0604030504040204" pitchFamily="34" charset="0"/>
                <a:ea typeface="MS PGothic" panose="020B0600070205080204" pitchFamily="34" charset="-128"/>
              </a:defRPr>
            </a:lvl1pPr>
            <a:lvl2pPr marL="742950" indent="-285750" defTabSz="939800">
              <a:defRPr>
                <a:solidFill>
                  <a:schemeClr val="tx1"/>
                </a:solidFill>
                <a:latin typeface="Verdana" panose="020B0604030504040204" pitchFamily="34" charset="0"/>
                <a:ea typeface="MS PGothic" panose="020B0600070205080204" pitchFamily="34" charset="-128"/>
              </a:defRPr>
            </a:lvl2pPr>
            <a:lvl3pPr marL="1143000" indent="-228600" defTabSz="939800">
              <a:defRPr>
                <a:solidFill>
                  <a:schemeClr val="tx1"/>
                </a:solidFill>
                <a:latin typeface="Verdana" panose="020B0604030504040204" pitchFamily="34" charset="0"/>
                <a:ea typeface="MS PGothic" panose="020B0600070205080204" pitchFamily="34" charset="-128"/>
              </a:defRPr>
            </a:lvl3pPr>
            <a:lvl4pPr marL="1600200" indent="-228600" defTabSz="939800">
              <a:defRPr>
                <a:solidFill>
                  <a:schemeClr val="tx1"/>
                </a:solidFill>
                <a:latin typeface="Verdana" panose="020B0604030504040204" pitchFamily="34" charset="0"/>
                <a:ea typeface="MS PGothic" panose="020B0600070205080204" pitchFamily="34" charset="-128"/>
              </a:defRPr>
            </a:lvl4pPr>
            <a:lvl5pPr marL="2057400" indent="-228600" defTabSz="939800">
              <a:defRPr>
                <a:solidFill>
                  <a:schemeClr val="tx1"/>
                </a:solidFill>
                <a:latin typeface="Verdana" panose="020B0604030504040204" pitchFamily="34" charset="0"/>
                <a:ea typeface="MS PGothic" panose="020B0600070205080204" pitchFamily="34" charset="-128"/>
              </a:defRPr>
            </a:lvl5pPr>
            <a:lvl6pPr marL="2514600" indent="-228600" defTabSz="9398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anose="020B0604030504040204" pitchFamily="34" charset="0"/>
                <a:ea typeface="MS PGothic" panose="020B0600070205080204" pitchFamily="34" charset="-128"/>
              </a:defRPr>
            </a:lvl6pPr>
            <a:lvl7pPr marL="2971800" indent="-228600" defTabSz="9398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anose="020B0604030504040204" pitchFamily="34" charset="0"/>
                <a:ea typeface="MS PGothic" panose="020B0600070205080204" pitchFamily="34" charset="-128"/>
              </a:defRPr>
            </a:lvl7pPr>
            <a:lvl8pPr marL="3429000" indent="-228600" defTabSz="9398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anose="020B0604030504040204" pitchFamily="34" charset="0"/>
                <a:ea typeface="MS PGothic" panose="020B0600070205080204" pitchFamily="34" charset="-128"/>
              </a:defRPr>
            </a:lvl8pPr>
            <a:lvl9pPr marL="3886200" indent="-228600" defTabSz="9398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anose="020B0604030504040204" pitchFamily="34" charset="0"/>
                <a:ea typeface="MS PGothic" panose="020B0600070205080204" pitchFamily="34" charset="-128"/>
              </a:defRPr>
            </a:lvl9pPr>
          </a:lstStyle>
          <a:p>
            <a:fld id="{6A720897-7524-49C1-AB7E-87D63B342608}" type="slidenum">
              <a:rPr lang="en-US" altLang="en-US">
                <a:latin typeface="Times New Roman" panose="02020603050405020304" pitchFamily="18" charset="0"/>
              </a:rPr>
              <a:pPr/>
              <a:t>37</a:t>
            </a:fld>
            <a:endParaRPr lang="en-US" altLang="en-US">
              <a:latin typeface="Times New Roman" panose="02020603050405020304" pitchFamily="18" charset="0"/>
            </a:endParaRPr>
          </a:p>
        </p:txBody>
      </p:sp>
      <p:sp>
        <p:nvSpPr>
          <p:cNvPr id="124931" name="Rectangle 2">
            <a:extLst>
              <a:ext uri="{FF2B5EF4-FFF2-40B4-BE49-F238E27FC236}">
                <a16:creationId xmlns:a16="http://schemas.microsoft.com/office/drawing/2014/main" id="{31EBDBDF-5FCA-4213-A6C0-A7B61F0EDD65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24932" name="Rectangle 3">
            <a:extLst>
              <a:ext uri="{FF2B5EF4-FFF2-40B4-BE49-F238E27FC236}">
                <a16:creationId xmlns:a16="http://schemas.microsoft.com/office/drawing/2014/main" id="{4B5706BF-EA71-4A33-91AF-EA4A2A0C53F9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en-US" altLang="en-US">
              <a:latin typeface="Times New Roman" panose="02020603050405020304" pitchFamily="18" charset="0"/>
            </a:endParaRPr>
          </a:p>
        </p:txBody>
      </p:sp>
    </p:spTree>
  </p:cSld>
  <p:clrMapOvr>
    <a:masterClrMapping/>
  </p:clrMapOvr>
</p:notes>
</file>

<file path=ppt/notesSlides/notesSlide3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5954" name="Rectangle 7">
            <a:extLst>
              <a:ext uri="{FF2B5EF4-FFF2-40B4-BE49-F238E27FC236}">
                <a16:creationId xmlns:a16="http://schemas.microsoft.com/office/drawing/2014/main" id="{96CBA23C-2721-468E-BF26-9B4A852354E5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39800">
              <a:defRPr>
                <a:solidFill>
                  <a:schemeClr val="tx1"/>
                </a:solidFill>
                <a:latin typeface="Verdana" panose="020B0604030504040204" pitchFamily="34" charset="0"/>
                <a:ea typeface="MS PGothic" panose="020B0600070205080204" pitchFamily="34" charset="-128"/>
              </a:defRPr>
            </a:lvl1pPr>
            <a:lvl2pPr marL="742950" indent="-285750" defTabSz="939800">
              <a:defRPr>
                <a:solidFill>
                  <a:schemeClr val="tx1"/>
                </a:solidFill>
                <a:latin typeface="Verdana" panose="020B0604030504040204" pitchFamily="34" charset="0"/>
                <a:ea typeface="MS PGothic" panose="020B0600070205080204" pitchFamily="34" charset="-128"/>
              </a:defRPr>
            </a:lvl2pPr>
            <a:lvl3pPr marL="1143000" indent="-228600" defTabSz="939800">
              <a:defRPr>
                <a:solidFill>
                  <a:schemeClr val="tx1"/>
                </a:solidFill>
                <a:latin typeface="Verdana" panose="020B0604030504040204" pitchFamily="34" charset="0"/>
                <a:ea typeface="MS PGothic" panose="020B0600070205080204" pitchFamily="34" charset="-128"/>
              </a:defRPr>
            </a:lvl3pPr>
            <a:lvl4pPr marL="1600200" indent="-228600" defTabSz="939800">
              <a:defRPr>
                <a:solidFill>
                  <a:schemeClr val="tx1"/>
                </a:solidFill>
                <a:latin typeface="Verdana" panose="020B0604030504040204" pitchFamily="34" charset="0"/>
                <a:ea typeface="MS PGothic" panose="020B0600070205080204" pitchFamily="34" charset="-128"/>
              </a:defRPr>
            </a:lvl4pPr>
            <a:lvl5pPr marL="2057400" indent="-228600" defTabSz="939800">
              <a:defRPr>
                <a:solidFill>
                  <a:schemeClr val="tx1"/>
                </a:solidFill>
                <a:latin typeface="Verdana" panose="020B0604030504040204" pitchFamily="34" charset="0"/>
                <a:ea typeface="MS PGothic" panose="020B0600070205080204" pitchFamily="34" charset="-128"/>
              </a:defRPr>
            </a:lvl5pPr>
            <a:lvl6pPr marL="2514600" indent="-228600" defTabSz="9398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anose="020B0604030504040204" pitchFamily="34" charset="0"/>
                <a:ea typeface="MS PGothic" panose="020B0600070205080204" pitchFamily="34" charset="-128"/>
              </a:defRPr>
            </a:lvl6pPr>
            <a:lvl7pPr marL="2971800" indent="-228600" defTabSz="9398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anose="020B0604030504040204" pitchFamily="34" charset="0"/>
                <a:ea typeface="MS PGothic" panose="020B0600070205080204" pitchFamily="34" charset="-128"/>
              </a:defRPr>
            </a:lvl7pPr>
            <a:lvl8pPr marL="3429000" indent="-228600" defTabSz="9398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anose="020B0604030504040204" pitchFamily="34" charset="0"/>
                <a:ea typeface="MS PGothic" panose="020B0600070205080204" pitchFamily="34" charset="-128"/>
              </a:defRPr>
            </a:lvl8pPr>
            <a:lvl9pPr marL="3886200" indent="-228600" defTabSz="9398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anose="020B0604030504040204" pitchFamily="34" charset="0"/>
                <a:ea typeface="MS PGothic" panose="020B0600070205080204" pitchFamily="34" charset="-128"/>
              </a:defRPr>
            </a:lvl9pPr>
          </a:lstStyle>
          <a:p>
            <a:fld id="{A665F5A3-B020-4290-AD98-D5279638C08E}" type="slidenum">
              <a:rPr lang="en-US" altLang="en-US">
                <a:latin typeface="Times New Roman" panose="02020603050405020304" pitchFamily="18" charset="0"/>
              </a:rPr>
              <a:pPr/>
              <a:t>38</a:t>
            </a:fld>
            <a:endParaRPr lang="en-US" altLang="en-US">
              <a:latin typeface="Times New Roman" panose="02020603050405020304" pitchFamily="18" charset="0"/>
            </a:endParaRPr>
          </a:p>
        </p:txBody>
      </p:sp>
      <p:sp>
        <p:nvSpPr>
          <p:cNvPr id="125955" name="Rectangle 2">
            <a:extLst>
              <a:ext uri="{FF2B5EF4-FFF2-40B4-BE49-F238E27FC236}">
                <a16:creationId xmlns:a16="http://schemas.microsoft.com/office/drawing/2014/main" id="{20008BC1-ECF1-41C8-9E3A-3EF0899AF3B8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25956" name="Rectangle 3">
            <a:extLst>
              <a:ext uri="{FF2B5EF4-FFF2-40B4-BE49-F238E27FC236}">
                <a16:creationId xmlns:a16="http://schemas.microsoft.com/office/drawing/2014/main" id="{AE97A9E2-2C5D-40BF-956A-508D26D46DAC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en-US" altLang="en-US">
              <a:latin typeface="Times New Roman" panose="02020603050405020304" pitchFamily="18" charset="0"/>
            </a:endParaRPr>
          </a:p>
        </p:txBody>
      </p:sp>
    </p:spTree>
  </p:cSld>
  <p:clrMapOvr>
    <a:masterClrMapping/>
  </p:clrMapOvr>
</p:notes>
</file>

<file path=ppt/notesSlides/notesSlide3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6978" name="Rectangle 7">
            <a:extLst>
              <a:ext uri="{FF2B5EF4-FFF2-40B4-BE49-F238E27FC236}">
                <a16:creationId xmlns:a16="http://schemas.microsoft.com/office/drawing/2014/main" id="{779C6C28-A40F-4623-9D7D-7346DF865FF0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39800">
              <a:defRPr>
                <a:solidFill>
                  <a:schemeClr val="tx1"/>
                </a:solidFill>
                <a:latin typeface="Verdana" panose="020B0604030504040204" pitchFamily="34" charset="0"/>
                <a:ea typeface="MS PGothic" panose="020B0600070205080204" pitchFamily="34" charset="-128"/>
              </a:defRPr>
            </a:lvl1pPr>
            <a:lvl2pPr marL="742950" indent="-285750" defTabSz="939800">
              <a:defRPr>
                <a:solidFill>
                  <a:schemeClr val="tx1"/>
                </a:solidFill>
                <a:latin typeface="Verdana" panose="020B0604030504040204" pitchFamily="34" charset="0"/>
                <a:ea typeface="MS PGothic" panose="020B0600070205080204" pitchFamily="34" charset="-128"/>
              </a:defRPr>
            </a:lvl2pPr>
            <a:lvl3pPr marL="1143000" indent="-228600" defTabSz="939800">
              <a:defRPr>
                <a:solidFill>
                  <a:schemeClr val="tx1"/>
                </a:solidFill>
                <a:latin typeface="Verdana" panose="020B0604030504040204" pitchFamily="34" charset="0"/>
                <a:ea typeface="MS PGothic" panose="020B0600070205080204" pitchFamily="34" charset="-128"/>
              </a:defRPr>
            </a:lvl3pPr>
            <a:lvl4pPr marL="1600200" indent="-228600" defTabSz="939800">
              <a:defRPr>
                <a:solidFill>
                  <a:schemeClr val="tx1"/>
                </a:solidFill>
                <a:latin typeface="Verdana" panose="020B0604030504040204" pitchFamily="34" charset="0"/>
                <a:ea typeface="MS PGothic" panose="020B0600070205080204" pitchFamily="34" charset="-128"/>
              </a:defRPr>
            </a:lvl4pPr>
            <a:lvl5pPr marL="2057400" indent="-228600" defTabSz="939800">
              <a:defRPr>
                <a:solidFill>
                  <a:schemeClr val="tx1"/>
                </a:solidFill>
                <a:latin typeface="Verdana" panose="020B0604030504040204" pitchFamily="34" charset="0"/>
                <a:ea typeface="MS PGothic" panose="020B0600070205080204" pitchFamily="34" charset="-128"/>
              </a:defRPr>
            </a:lvl5pPr>
            <a:lvl6pPr marL="2514600" indent="-228600" defTabSz="9398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anose="020B0604030504040204" pitchFamily="34" charset="0"/>
                <a:ea typeface="MS PGothic" panose="020B0600070205080204" pitchFamily="34" charset="-128"/>
              </a:defRPr>
            </a:lvl6pPr>
            <a:lvl7pPr marL="2971800" indent="-228600" defTabSz="9398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anose="020B0604030504040204" pitchFamily="34" charset="0"/>
                <a:ea typeface="MS PGothic" panose="020B0600070205080204" pitchFamily="34" charset="-128"/>
              </a:defRPr>
            </a:lvl7pPr>
            <a:lvl8pPr marL="3429000" indent="-228600" defTabSz="9398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anose="020B0604030504040204" pitchFamily="34" charset="0"/>
                <a:ea typeface="MS PGothic" panose="020B0600070205080204" pitchFamily="34" charset="-128"/>
              </a:defRPr>
            </a:lvl8pPr>
            <a:lvl9pPr marL="3886200" indent="-228600" defTabSz="9398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anose="020B0604030504040204" pitchFamily="34" charset="0"/>
                <a:ea typeface="MS PGothic" panose="020B0600070205080204" pitchFamily="34" charset="-128"/>
              </a:defRPr>
            </a:lvl9pPr>
          </a:lstStyle>
          <a:p>
            <a:fld id="{5BE5443D-CFE2-4772-BFAF-AEDA3BB82639}" type="slidenum">
              <a:rPr lang="en-US" altLang="en-US">
                <a:latin typeface="Times New Roman" panose="02020603050405020304" pitchFamily="18" charset="0"/>
              </a:rPr>
              <a:pPr/>
              <a:t>39</a:t>
            </a:fld>
            <a:endParaRPr lang="en-US" altLang="en-US">
              <a:latin typeface="Times New Roman" panose="02020603050405020304" pitchFamily="18" charset="0"/>
            </a:endParaRPr>
          </a:p>
        </p:txBody>
      </p:sp>
      <p:sp>
        <p:nvSpPr>
          <p:cNvPr id="126979" name="Rectangle 2">
            <a:extLst>
              <a:ext uri="{FF2B5EF4-FFF2-40B4-BE49-F238E27FC236}">
                <a16:creationId xmlns:a16="http://schemas.microsoft.com/office/drawing/2014/main" id="{FAB53808-5F2A-46E3-A99B-9661F40E0F7B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26980" name="Rectangle 3">
            <a:extLst>
              <a:ext uri="{FF2B5EF4-FFF2-40B4-BE49-F238E27FC236}">
                <a16:creationId xmlns:a16="http://schemas.microsoft.com/office/drawing/2014/main" id="{8D83F4BE-5527-406F-84C4-756486D506E5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en-US" altLang="en-US">
              <a:latin typeface="Times New Roman" panose="02020603050405020304" pitchFamily="18" charset="0"/>
            </a:endParaRPr>
          </a:p>
        </p:txBody>
      </p:sp>
    </p:spTree>
  </p:cSld>
  <p:clrMapOvr>
    <a:masterClrMapping/>
  </p:clrMapOvr>
</p:notes>
</file>

<file path=ppt/notesSlides/notesSlide3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6978" name="Rectangle 7">
            <a:extLst>
              <a:ext uri="{FF2B5EF4-FFF2-40B4-BE49-F238E27FC236}">
                <a16:creationId xmlns:a16="http://schemas.microsoft.com/office/drawing/2014/main" id="{779C6C28-A40F-4623-9D7D-7346DF865FF0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39800">
              <a:defRPr>
                <a:solidFill>
                  <a:schemeClr val="tx1"/>
                </a:solidFill>
                <a:latin typeface="Verdana" panose="020B0604030504040204" pitchFamily="34" charset="0"/>
                <a:ea typeface="MS PGothic" panose="020B0600070205080204" pitchFamily="34" charset="-128"/>
              </a:defRPr>
            </a:lvl1pPr>
            <a:lvl2pPr marL="742950" indent="-285750" defTabSz="939800">
              <a:defRPr>
                <a:solidFill>
                  <a:schemeClr val="tx1"/>
                </a:solidFill>
                <a:latin typeface="Verdana" panose="020B0604030504040204" pitchFamily="34" charset="0"/>
                <a:ea typeface="MS PGothic" panose="020B0600070205080204" pitchFamily="34" charset="-128"/>
              </a:defRPr>
            </a:lvl2pPr>
            <a:lvl3pPr marL="1143000" indent="-228600" defTabSz="939800">
              <a:defRPr>
                <a:solidFill>
                  <a:schemeClr val="tx1"/>
                </a:solidFill>
                <a:latin typeface="Verdana" panose="020B0604030504040204" pitchFamily="34" charset="0"/>
                <a:ea typeface="MS PGothic" panose="020B0600070205080204" pitchFamily="34" charset="-128"/>
              </a:defRPr>
            </a:lvl3pPr>
            <a:lvl4pPr marL="1600200" indent="-228600" defTabSz="939800">
              <a:defRPr>
                <a:solidFill>
                  <a:schemeClr val="tx1"/>
                </a:solidFill>
                <a:latin typeface="Verdana" panose="020B0604030504040204" pitchFamily="34" charset="0"/>
                <a:ea typeface="MS PGothic" panose="020B0600070205080204" pitchFamily="34" charset="-128"/>
              </a:defRPr>
            </a:lvl4pPr>
            <a:lvl5pPr marL="2057400" indent="-228600" defTabSz="939800">
              <a:defRPr>
                <a:solidFill>
                  <a:schemeClr val="tx1"/>
                </a:solidFill>
                <a:latin typeface="Verdana" panose="020B0604030504040204" pitchFamily="34" charset="0"/>
                <a:ea typeface="MS PGothic" panose="020B0600070205080204" pitchFamily="34" charset="-128"/>
              </a:defRPr>
            </a:lvl5pPr>
            <a:lvl6pPr marL="2514600" indent="-228600" defTabSz="9398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anose="020B0604030504040204" pitchFamily="34" charset="0"/>
                <a:ea typeface="MS PGothic" panose="020B0600070205080204" pitchFamily="34" charset="-128"/>
              </a:defRPr>
            </a:lvl6pPr>
            <a:lvl7pPr marL="2971800" indent="-228600" defTabSz="9398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anose="020B0604030504040204" pitchFamily="34" charset="0"/>
                <a:ea typeface="MS PGothic" panose="020B0600070205080204" pitchFamily="34" charset="-128"/>
              </a:defRPr>
            </a:lvl7pPr>
            <a:lvl8pPr marL="3429000" indent="-228600" defTabSz="9398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anose="020B0604030504040204" pitchFamily="34" charset="0"/>
                <a:ea typeface="MS PGothic" panose="020B0600070205080204" pitchFamily="34" charset="-128"/>
              </a:defRPr>
            </a:lvl8pPr>
            <a:lvl9pPr marL="3886200" indent="-228600" defTabSz="9398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anose="020B0604030504040204" pitchFamily="34" charset="0"/>
                <a:ea typeface="MS PGothic" panose="020B0600070205080204" pitchFamily="34" charset="-128"/>
              </a:defRPr>
            </a:lvl9pPr>
          </a:lstStyle>
          <a:p>
            <a:fld id="{5BE5443D-CFE2-4772-BFAF-AEDA3BB82639}" type="slidenum">
              <a:rPr lang="en-US" altLang="en-US">
                <a:latin typeface="Times New Roman" panose="02020603050405020304" pitchFamily="18" charset="0"/>
              </a:rPr>
              <a:pPr/>
              <a:t>40</a:t>
            </a:fld>
            <a:endParaRPr lang="en-US" altLang="en-US">
              <a:latin typeface="Times New Roman" panose="02020603050405020304" pitchFamily="18" charset="0"/>
            </a:endParaRPr>
          </a:p>
        </p:txBody>
      </p:sp>
      <p:sp>
        <p:nvSpPr>
          <p:cNvPr id="126979" name="Rectangle 2">
            <a:extLst>
              <a:ext uri="{FF2B5EF4-FFF2-40B4-BE49-F238E27FC236}">
                <a16:creationId xmlns:a16="http://schemas.microsoft.com/office/drawing/2014/main" id="{FAB53808-5F2A-46E3-A99B-9661F40E0F7B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26980" name="Rectangle 3">
            <a:extLst>
              <a:ext uri="{FF2B5EF4-FFF2-40B4-BE49-F238E27FC236}">
                <a16:creationId xmlns:a16="http://schemas.microsoft.com/office/drawing/2014/main" id="{8D83F4BE-5527-406F-84C4-756486D506E5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en-US" altLang="en-US">
              <a:latin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866783972"/>
      </p:ext>
    </p:extLst>
  </p:cSld>
  <p:clrMapOvr>
    <a:masterClrMapping/>
  </p:clrMapOvr>
</p:notes>
</file>

<file path=ppt/notesSlides/notesSlide3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9026" name="Rectangle 7">
            <a:extLst>
              <a:ext uri="{FF2B5EF4-FFF2-40B4-BE49-F238E27FC236}">
                <a16:creationId xmlns:a16="http://schemas.microsoft.com/office/drawing/2014/main" id="{9B12ECC0-6236-49B0-ADB5-B045D66C40A7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39800">
              <a:defRPr>
                <a:solidFill>
                  <a:schemeClr val="tx1"/>
                </a:solidFill>
                <a:latin typeface="Verdana" panose="020B0604030504040204" pitchFamily="34" charset="0"/>
                <a:ea typeface="MS PGothic" panose="020B0600070205080204" pitchFamily="34" charset="-128"/>
              </a:defRPr>
            </a:lvl1pPr>
            <a:lvl2pPr marL="742950" indent="-285750" defTabSz="939800">
              <a:defRPr>
                <a:solidFill>
                  <a:schemeClr val="tx1"/>
                </a:solidFill>
                <a:latin typeface="Verdana" panose="020B0604030504040204" pitchFamily="34" charset="0"/>
                <a:ea typeface="MS PGothic" panose="020B0600070205080204" pitchFamily="34" charset="-128"/>
              </a:defRPr>
            </a:lvl2pPr>
            <a:lvl3pPr marL="1143000" indent="-228600" defTabSz="939800">
              <a:defRPr>
                <a:solidFill>
                  <a:schemeClr val="tx1"/>
                </a:solidFill>
                <a:latin typeface="Verdana" panose="020B0604030504040204" pitchFamily="34" charset="0"/>
                <a:ea typeface="MS PGothic" panose="020B0600070205080204" pitchFamily="34" charset="-128"/>
              </a:defRPr>
            </a:lvl3pPr>
            <a:lvl4pPr marL="1600200" indent="-228600" defTabSz="939800">
              <a:defRPr>
                <a:solidFill>
                  <a:schemeClr val="tx1"/>
                </a:solidFill>
                <a:latin typeface="Verdana" panose="020B0604030504040204" pitchFamily="34" charset="0"/>
                <a:ea typeface="MS PGothic" panose="020B0600070205080204" pitchFamily="34" charset="-128"/>
              </a:defRPr>
            </a:lvl4pPr>
            <a:lvl5pPr marL="2057400" indent="-228600" defTabSz="939800">
              <a:defRPr>
                <a:solidFill>
                  <a:schemeClr val="tx1"/>
                </a:solidFill>
                <a:latin typeface="Verdana" panose="020B0604030504040204" pitchFamily="34" charset="0"/>
                <a:ea typeface="MS PGothic" panose="020B0600070205080204" pitchFamily="34" charset="-128"/>
              </a:defRPr>
            </a:lvl5pPr>
            <a:lvl6pPr marL="2514600" indent="-228600" defTabSz="9398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anose="020B0604030504040204" pitchFamily="34" charset="0"/>
                <a:ea typeface="MS PGothic" panose="020B0600070205080204" pitchFamily="34" charset="-128"/>
              </a:defRPr>
            </a:lvl6pPr>
            <a:lvl7pPr marL="2971800" indent="-228600" defTabSz="9398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anose="020B0604030504040204" pitchFamily="34" charset="0"/>
                <a:ea typeface="MS PGothic" panose="020B0600070205080204" pitchFamily="34" charset="-128"/>
              </a:defRPr>
            </a:lvl7pPr>
            <a:lvl8pPr marL="3429000" indent="-228600" defTabSz="9398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anose="020B0604030504040204" pitchFamily="34" charset="0"/>
                <a:ea typeface="MS PGothic" panose="020B0600070205080204" pitchFamily="34" charset="-128"/>
              </a:defRPr>
            </a:lvl8pPr>
            <a:lvl9pPr marL="3886200" indent="-228600" defTabSz="9398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anose="020B0604030504040204" pitchFamily="34" charset="0"/>
                <a:ea typeface="MS PGothic" panose="020B0600070205080204" pitchFamily="34" charset="-128"/>
              </a:defRPr>
            </a:lvl9pPr>
          </a:lstStyle>
          <a:p>
            <a:fld id="{9D0AF29B-E1F3-4565-9FEC-4E13442F52B7}" type="slidenum">
              <a:rPr lang="en-US" altLang="en-US">
                <a:latin typeface="Times New Roman" panose="02020603050405020304" pitchFamily="18" charset="0"/>
              </a:rPr>
              <a:pPr/>
              <a:t>41</a:t>
            </a:fld>
            <a:endParaRPr lang="en-US" altLang="en-US">
              <a:latin typeface="Times New Roman" panose="02020603050405020304" pitchFamily="18" charset="0"/>
            </a:endParaRPr>
          </a:p>
        </p:txBody>
      </p:sp>
      <p:sp>
        <p:nvSpPr>
          <p:cNvPr id="129027" name="Rectangle 2">
            <a:extLst>
              <a:ext uri="{FF2B5EF4-FFF2-40B4-BE49-F238E27FC236}">
                <a16:creationId xmlns:a16="http://schemas.microsoft.com/office/drawing/2014/main" id="{9D1B6244-C5E7-4D86-A203-764BEF822B83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29028" name="Rectangle 3">
            <a:extLst>
              <a:ext uri="{FF2B5EF4-FFF2-40B4-BE49-F238E27FC236}">
                <a16:creationId xmlns:a16="http://schemas.microsoft.com/office/drawing/2014/main" id="{E5412847-FD60-400B-AA9D-2092F9AB4C37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en-US" altLang="en-US">
              <a:latin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833821855"/>
      </p:ext>
    </p:extLst>
  </p:cSld>
  <p:clrMapOvr>
    <a:masterClrMapping/>
  </p:clrMapOvr>
</p:notes>
</file>

<file path=ppt/notesSlides/notesSlide3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9026" name="Rectangle 7">
            <a:extLst>
              <a:ext uri="{FF2B5EF4-FFF2-40B4-BE49-F238E27FC236}">
                <a16:creationId xmlns:a16="http://schemas.microsoft.com/office/drawing/2014/main" id="{9B12ECC0-6236-49B0-ADB5-B045D66C40A7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39800">
              <a:defRPr>
                <a:solidFill>
                  <a:schemeClr val="tx1"/>
                </a:solidFill>
                <a:latin typeface="Verdana" panose="020B0604030504040204" pitchFamily="34" charset="0"/>
                <a:ea typeface="MS PGothic" panose="020B0600070205080204" pitchFamily="34" charset="-128"/>
              </a:defRPr>
            </a:lvl1pPr>
            <a:lvl2pPr marL="742950" indent="-285750" defTabSz="939800">
              <a:defRPr>
                <a:solidFill>
                  <a:schemeClr val="tx1"/>
                </a:solidFill>
                <a:latin typeface="Verdana" panose="020B0604030504040204" pitchFamily="34" charset="0"/>
                <a:ea typeface="MS PGothic" panose="020B0600070205080204" pitchFamily="34" charset="-128"/>
              </a:defRPr>
            </a:lvl2pPr>
            <a:lvl3pPr marL="1143000" indent="-228600" defTabSz="939800">
              <a:defRPr>
                <a:solidFill>
                  <a:schemeClr val="tx1"/>
                </a:solidFill>
                <a:latin typeface="Verdana" panose="020B0604030504040204" pitchFamily="34" charset="0"/>
                <a:ea typeface="MS PGothic" panose="020B0600070205080204" pitchFamily="34" charset="-128"/>
              </a:defRPr>
            </a:lvl3pPr>
            <a:lvl4pPr marL="1600200" indent="-228600" defTabSz="939800">
              <a:defRPr>
                <a:solidFill>
                  <a:schemeClr val="tx1"/>
                </a:solidFill>
                <a:latin typeface="Verdana" panose="020B0604030504040204" pitchFamily="34" charset="0"/>
                <a:ea typeface="MS PGothic" panose="020B0600070205080204" pitchFamily="34" charset="-128"/>
              </a:defRPr>
            </a:lvl4pPr>
            <a:lvl5pPr marL="2057400" indent="-228600" defTabSz="939800">
              <a:defRPr>
                <a:solidFill>
                  <a:schemeClr val="tx1"/>
                </a:solidFill>
                <a:latin typeface="Verdana" panose="020B0604030504040204" pitchFamily="34" charset="0"/>
                <a:ea typeface="MS PGothic" panose="020B0600070205080204" pitchFamily="34" charset="-128"/>
              </a:defRPr>
            </a:lvl5pPr>
            <a:lvl6pPr marL="2514600" indent="-228600" defTabSz="9398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anose="020B0604030504040204" pitchFamily="34" charset="0"/>
                <a:ea typeface="MS PGothic" panose="020B0600070205080204" pitchFamily="34" charset="-128"/>
              </a:defRPr>
            </a:lvl6pPr>
            <a:lvl7pPr marL="2971800" indent="-228600" defTabSz="9398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anose="020B0604030504040204" pitchFamily="34" charset="0"/>
                <a:ea typeface="MS PGothic" panose="020B0600070205080204" pitchFamily="34" charset="-128"/>
              </a:defRPr>
            </a:lvl7pPr>
            <a:lvl8pPr marL="3429000" indent="-228600" defTabSz="9398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anose="020B0604030504040204" pitchFamily="34" charset="0"/>
                <a:ea typeface="MS PGothic" panose="020B0600070205080204" pitchFamily="34" charset="-128"/>
              </a:defRPr>
            </a:lvl8pPr>
            <a:lvl9pPr marL="3886200" indent="-228600" defTabSz="9398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anose="020B0604030504040204" pitchFamily="34" charset="0"/>
                <a:ea typeface="MS PGothic" panose="020B0600070205080204" pitchFamily="34" charset="-128"/>
              </a:defRPr>
            </a:lvl9pPr>
          </a:lstStyle>
          <a:p>
            <a:fld id="{9D0AF29B-E1F3-4565-9FEC-4E13442F52B7}" type="slidenum">
              <a:rPr lang="en-US" altLang="en-US">
                <a:latin typeface="Times New Roman" panose="02020603050405020304" pitchFamily="18" charset="0"/>
              </a:rPr>
              <a:pPr/>
              <a:t>42</a:t>
            </a:fld>
            <a:endParaRPr lang="en-US" altLang="en-US">
              <a:latin typeface="Times New Roman" panose="02020603050405020304" pitchFamily="18" charset="0"/>
            </a:endParaRPr>
          </a:p>
        </p:txBody>
      </p:sp>
      <p:sp>
        <p:nvSpPr>
          <p:cNvPr id="129027" name="Rectangle 2">
            <a:extLst>
              <a:ext uri="{FF2B5EF4-FFF2-40B4-BE49-F238E27FC236}">
                <a16:creationId xmlns:a16="http://schemas.microsoft.com/office/drawing/2014/main" id="{9D1B6244-C5E7-4D86-A203-764BEF822B83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29028" name="Rectangle 3">
            <a:extLst>
              <a:ext uri="{FF2B5EF4-FFF2-40B4-BE49-F238E27FC236}">
                <a16:creationId xmlns:a16="http://schemas.microsoft.com/office/drawing/2014/main" id="{E5412847-FD60-400B-AA9D-2092F9AB4C37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en-US" altLang="en-US">
              <a:latin typeface="Times New Roman" panose="02020603050405020304" pitchFamily="18" charset="0"/>
            </a:endParaRPr>
          </a:p>
        </p:txBody>
      </p:sp>
    </p:spTree>
  </p:cSld>
  <p:clrMapOvr>
    <a:masterClrMapping/>
  </p:clrMapOvr>
</p:notes>
</file>

<file path=ppt/notesSlides/notesSlide4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0050" name="Rectangle 7">
            <a:extLst>
              <a:ext uri="{FF2B5EF4-FFF2-40B4-BE49-F238E27FC236}">
                <a16:creationId xmlns:a16="http://schemas.microsoft.com/office/drawing/2014/main" id="{35D95203-074A-4EA2-A43A-43C79DFAF087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39800">
              <a:defRPr>
                <a:solidFill>
                  <a:schemeClr val="tx1"/>
                </a:solidFill>
                <a:latin typeface="Verdana" panose="020B0604030504040204" pitchFamily="34" charset="0"/>
                <a:ea typeface="MS PGothic" panose="020B0600070205080204" pitchFamily="34" charset="-128"/>
              </a:defRPr>
            </a:lvl1pPr>
            <a:lvl2pPr marL="742950" indent="-285750" defTabSz="939800">
              <a:defRPr>
                <a:solidFill>
                  <a:schemeClr val="tx1"/>
                </a:solidFill>
                <a:latin typeface="Verdana" panose="020B0604030504040204" pitchFamily="34" charset="0"/>
                <a:ea typeface="MS PGothic" panose="020B0600070205080204" pitchFamily="34" charset="-128"/>
              </a:defRPr>
            </a:lvl2pPr>
            <a:lvl3pPr marL="1143000" indent="-228600" defTabSz="939800">
              <a:defRPr>
                <a:solidFill>
                  <a:schemeClr val="tx1"/>
                </a:solidFill>
                <a:latin typeface="Verdana" panose="020B0604030504040204" pitchFamily="34" charset="0"/>
                <a:ea typeface="MS PGothic" panose="020B0600070205080204" pitchFamily="34" charset="-128"/>
              </a:defRPr>
            </a:lvl3pPr>
            <a:lvl4pPr marL="1600200" indent="-228600" defTabSz="939800">
              <a:defRPr>
                <a:solidFill>
                  <a:schemeClr val="tx1"/>
                </a:solidFill>
                <a:latin typeface="Verdana" panose="020B0604030504040204" pitchFamily="34" charset="0"/>
                <a:ea typeface="MS PGothic" panose="020B0600070205080204" pitchFamily="34" charset="-128"/>
              </a:defRPr>
            </a:lvl4pPr>
            <a:lvl5pPr marL="2057400" indent="-228600" defTabSz="939800">
              <a:defRPr>
                <a:solidFill>
                  <a:schemeClr val="tx1"/>
                </a:solidFill>
                <a:latin typeface="Verdana" panose="020B0604030504040204" pitchFamily="34" charset="0"/>
                <a:ea typeface="MS PGothic" panose="020B0600070205080204" pitchFamily="34" charset="-128"/>
              </a:defRPr>
            </a:lvl5pPr>
            <a:lvl6pPr marL="2514600" indent="-228600" defTabSz="9398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anose="020B0604030504040204" pitchFamily="34" charset="0"/>
                <a:ea typeface="MS PGothic" panose="020B0600070205080204" pitchFamily="34" charset="-128"/>
              </a:defRPr>
            </a:lvl6pPr>
            <a:lvl7pPr marL="2971800" indent="-228600" defTabSz="9398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anose="020B0604030504040204" pitchFamily="34" charset="0"/>
                <a:ea typeface="MS PGothic" panose="020B0600070205080204" pitchFamily="34" charset="-128"/>
              </a:defRPr>
            </a:lvl7pPr>
            <a:lvl8pPr marL="3429000" indent="-228600" defTabSz="9398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anose="020B0604030504040204" pitchFamily="34" charset="0"/>
                <a:ea typeface="MS PGothic" panose="020B0600070205080204" pitchFamily="34" charset="-128"/>
              </a:defRPr>
            </a:lvl8pPr>
            <a:lvl9pPr marL="3886200" indent="-228600" defTabSz="9398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anose="020B0604030504040204" pitchFamily="34" charset="0"/>
                <a:ea typeface="MS PGothic" panose="020B0600070205080204" pitchFamily="34" charset="-128"/>
              </a:defRPr>
            </a:lvl9pPr>
          </a:lstStyle>
          <a:p>
            <a:fld id="{214756FE-28C0-4689-86B3-AA8D861AF58F}" type="slidenum">
              <a:rPr lang="en-US" altLang="en-US">
                <a:latin typeface="Times New Roman" panose="02020603050405020304" pitchFamily="18" charset="0"/>
              </a:rPr>
              <a:pPr/>
              <a:t>43</a:t>
            </a:fld>
            <a:endParaRPr lang="en-US" altLang="en-US">
              <a:latin typeface="Times New Roman" panose="02020603050405020304" pitchFamily="18" charset="0"/>
            </a:endParaRPr>
          </a:p>
        </p:txBody>
      </p:sp>
      <p:sp>
        <p:nvSpPr>
          <p:cNvPr id="130051" name="Rectangle 2">
            <a:extLst>
              <a:ext uri="{FF2B5EF4-FFF2-40B4-BE49-F238E27FC236}">
                <a16:creationId xmlns:a16="http://schemas.microsoft.com/office/drawing/2014/main" id="{BD125F85-1222-4EE5-8421-F621F6A6C5BE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30052" name="Rectangle 3">
            <a:extLst>
              <a:ext uri="{FF2B5EF4-FFF2-40B4-BE49-F238E27FC236}">
                <a16:creationId xmlns:a16="http://schemas.microsoft.com/office/drawing/2014/main" id="{53A3A95C-A148-408D-A44E-6944866E30A9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en-US" altLang="en-US">
              <a:latin typeface="Times New Roman" panose="02020603050405020304" pitchFamily="18" charset="0"/>
            </a:endParaRPr>
          </a:p>
        </p:txBody>
      </p:sp>
    </p:spTree>
  </p:cSld>
  <p:clrMapOvr>
    <a:masterClrMapping/>
  </p:clrMapOvr>
</p:notes>
</file>

<file path=ppt/notesSlides/notesSlide4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1074" name="Rectangle 7">
            <a:extLst>
              <a:ext uri="{FF2B5EF4-FFF2-40B4-BE49-F238E27FC236}">
                <a16:creationId xmlns:a16="http://schemas.microsoft.com/office/drawing/2014/main" id="{65DA9622-ECD4-4E4D-A9C5-B037F3BF2277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39800">
              <a:defRPr>
                <a:solidFill>
                  <a:schemeClr val="tx1"/>
                </a:solidFill>
                <a:latin typeface="Verdana" panose="020B0604030504040204" pitchFamily="34" charset="0"/>
                <a:ea typeface="MS PGothic" panose="020B0600070205080204" pitchFamily="34" charset="-128"/>
              </a:defRPr>
            </a:lvl1pPr>
            <a:lvl2pPr marL="742950" indent="-285750" defTabSz="939800">
              <a:defRPr>
                <a:solidFill>
                  <a:schemeClr val="tx1"/>
                </a:solidFill>
                <a:latin typeface="Verdana" panose="020B0604030504040204" pitchFamily="34" charset="0"/>
                <a:ea typeface="MS PGothic" panose="020B0600070205080204" pitchFamily="34" charset="-128"/>
              </a:defRPr>
            </a:lvl2pPr>
            <a:lvl3pPr marL="1143000" indent="-228600" defTabSz="939800">
              <a:defRPr>
                <a:solidFill>
                  <a:schemeClr val="tx1"/>
                </a:solidFill>
                <a:latin typeface="Verdana" panose="020B0604030504040204" pitchFamily="34" charset="0"/>
                <a:ea typeface="MS PGothic" panose="020B0600070205080204" pitchFamily="34" charset="-128"/>
              </a:defRPr>
            </a:lvl3pPr>
            <a:lvl4pPr marL="1600200" indent="-228600" defTabSz="939800">
              <a:defRPr>
                <a:solidFill>
                  <a:schemeClr val="tx1"/>
                </a:solidFill>
                <a:latin typeface="Verdana" panose="020B0604030504040204" pitchFamily="34" charset="0"/>
                <a:ea typeface="MS PGothic" panose="020B0600070205080204" pitchFamily="34" charset="-128"/>
              </a:defRPr>
            </a:lvl4pPr>
            <a:lvl5pPr marL="2057400" indent="-228600" defTabSz="939800">
              <a:defRPr>
                <a:solidFill>
                  <a:schemeClr val="tx1"/>
                </a:solidFill>
                <a:latin typeface="Verdana" panose="020B0604030504040204" pitchFamily="34" charset="0"/>
                <a:ea typeface="MS PGothic" panose="020B0600070205080204" pitchFamily="34" charset="-128"/>
              </a:defRPr>
            </a:lvl5pPr>
            <a:lvl6pPr marL="2514600" indent="-228600" defTabSz="9398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anose="020B0604030504040204" pitchFamily="34" charset="0"/>
                <a:ea typeface="MS PGothic" panose="020B0600070205080204" pitchFamily="34" charset="-128"/>
              </a:defRPr>
            </a:lvl6pPr>
            <a:lvl7pPr marL="2971800" indent="-228600" defTabSz="9398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anose="020B0604030504040204" pitchFamily="34" charset="0"/>
                <a:ea typeface="MS PGothic" panose="020B0600070205080204" pitchFamily="34" charset="-128"/>
              </a:defRPr>
            </a:lvl7pPr>
            <a:lvl8pPr marL="3429000" indent="-228600" defTabSz="9398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anose="020B0604030504040204" pitchFamily="34" charset="0"/>
                <a:ea typeface="MS PGothic" panose="020B0600070205080204" pitchFamily="34" charset="-128"/>
              </a:defRPr>
            </a:lvl8pPr>
            <a:lvl9pPr marL="3886200" indent="-228600" defTabSz="9398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anose="020B0604030504040204" pitchFamily="34" charset="0"/>
                <a:ea typeface="MS PGothic" panose="020B0600070205080204" pitchFamily="34" charset="-128"/>
              </a:defRPr>
            </a:lvl9pPr>
          </a:lstStyle>
          <a:p>
            <a:fld id="{0E872443-CB56-4F1E-A9D0-0CA6A3CCD69F}" type="slidenum">
              <a:rPr lang="en-US" altLang="en-US">
                <a:latin typeface="Times New Roman" panose="02020603050405020304" pitchFamily="18" charset="0"/>
              </a:rPr>
              <a:pPr/>
              <a:t>44</a:t>
            </a:fld>
            <a:endParaRPr lang="en-US" altLang="en-US">
              <a:latin typeface="Times New Roman" panose="02020603050405020304" pitchFamily="18" charset="0"/>
            </a:endParaRPr>
          </a:p>
        </p:txBody>
      </p:sp>
      <p:sp>
        <p:nvSpPr>
          <p:cNvPr id="131075" name="Rectangle 2">
            <a:extLst>
              <a:ext uri="{FF2B5EF4-FFF2-40B4-BE49-F238E27FC236}">
                <a16:creationId xmlns:a16="http://schemas.microsoft.com/office/drawing/2014/main" id="{A18C2702-4265-41C0-BAB1-23B3407FB8AA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31076" name="Rectangle 3">
            <a:extLst>
              <a:ext uri="{FF2B5EF4-FFF2-40B4-BE49-F238E27FC236}">
                <a16:creationId xmlns:a16="http://schemas.microsoft.com/office/drawing/2014/main" id="{639B9B21-AD3F-4EC3-88E5-425A7776CE66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en-US" altLang="en-US">
              <a:latin typeface="Times New Roman" panose="02020603050405020304" pitchFamily="18" charset="0"/>
            </a:endParaRPr>
          </a:p>
        </p:txBody>
      </p:sp>
    </p:spTree>
  </p:cSld>
  <p:clrMapOvr>
    <a:masterClrMapping/>
  </p:clrMapOvr>
</p:notes>
</file>

<file path=ppt/notesSlides/notesSlide4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2098" name="Rectangle 7">
            <a:extLst>
              <a:ext uri="{FF2B5EF4-FFF2-40B4-BE49-F238E27FC236}">
                <a16:creationId xmlns:a16="http://schemas.microsoft.com/office/drawing/2014/main" id="{173C5A7B-AD1F-42C6-ACEC-C22E37FDEF25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39800">
              <a:defRPr>
                <a:solidFill>
                  <a:schemeClr val="tx1"/>
                </a:solidFill>
                <a:latin typeface="Verdana" panose="020B0604030504040204" pitchFamily="34" charset="0"/>
                <a:ea typeface="MS PGothic" panose="020B0600070205080204" pitchFamily="34" charset="-128"/>
              </a:defRPr>
            </a:lvl1pPr>
            <a:lvl2pPr marL="742950" indent="-285750" defTabSz="939800">
              <a:defRPr>
                <a:solidFill>
                  <a:schemeClr val="tx1"/>
                </a:solidFill>
                <a:latin typeface="Verdana" panose="020B0604030504040204" pitchFamily="34" charset="0"/>
                <a:ea typeface="MS PGothic" panose="020B0600070205080204" pitchFamily="34" charset="-128"/>
              </a:defRPr>
            </a:lvl2pPr>
            <a:lvl3pPr marL="1143000" indent="-228600" defTabSz="939800">
              <a:defRPr>
                <a:solidFill>
                  <a:schemeClr val="tx1"/>
                </a:solidFill>
                <a:latin typeface="Verdana" panose="020B0604030504040204" pitchFamily="34" charset="0"/>
                <a:ea typeface="MS PGothic" panose="020B0600070205080204" pitchFamily="34" charset="-128"/>
              </a:defRPr>
            </a:lvl3pPr>
            <a:lvl4pPr marL="1600200" indent="-228600" defTabSz="939800">
              <a:defRPr>
                <a:solidFill>
                  <a:schemeClr val="tx1"/>
                </a:solidFill>
                <a:latin typeface="Verdana" panose="020B0604030504040204" pitchFamily="34" charset="0"/>
                <a:ea typeface="MS PGothic" panose="020B0600070205080204" pitchFamily="34" charset="-128"/>
              </a:defRPr>
            </a:lvl4pPr>
            <a:lvl5pPr marL="2057400" indent="-228600" defTabSz="939800">
              <a:defRPr>
                <a:solidFill>
                  <a:schemeClr val="tx1"/>
                </a:solidFill>
                <a:latin typeface="Verdana" panose="020B0604030504040204" pitchFamily="34" charset="0"/>
                <a:ea typeface="MS PGothic" panose="020B0600070205080204" pitchFamily="34" charset="-128"/>
              </a:defRPr>
            </a:lvl5pPr>
            <a:lvl6pPr marL="2514600" indent="-228600" defTabSz="9398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anose="020B0604030504040204" pitchFamily="34" charset="0"/>
                <a:ea typeface="MS PGothic" panose="020B0600070205080204" pitchFamily="34" charset="-128"/>
              </a:defRPr>
            </a:lvl6pPr>
            <a:lvl7pPr marL="2971800" indent="-228600" defTabSz="9398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anose="020B0604030504040204" pitchFamily="34" charset="0"/>
                <a:ea typeface="MS PGothic" panose="020B0600070205080204" pitchFamily="34" charset="-128"/>
              </a:defRPr>
            </a:lvl7pPr>
            <a:lvl8pPr marL="3429000" indent="-228600" defTabSz="9398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anose="020B0604030504040204" pitchFamily="34" charset="0"/>
                <a:ea typeface="MS PGothic" panose="020B0600070205080204" pitchFamily="34" charset="-128"/>
              </a:defRPr>
            </a:lvl8pPr>
            <a:lvl9pPr marL="3886200" indent="-228600" defTabSz="9398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anose="020B0604030504040204" pitchFamily="34" charset="0"/>
                <a:ea typeface="MS PGothic" panose="020B0600070205080204" pitchFamily="34" charset="-128"/>
              </a:defRPr>
            </a:lvl9pPr>
          </a:lstStyle>
          <a:p>
            <a:fld id="{59E28EDC-8892-4BD4-9B03-820979DFF076}" type="slidenum">
              <a:rPr lang="en-US" altLang="en-US">
                <a:latin typeface="Times New Roman" panose="02020603050405020304" pitchFamily="18" charset="0"/>
              </a:rPr>
              <a:pPr/>
              <a:t>45</a:t>
            </a:fld>
            <a:endParaRPr lang="en-US" altLang="en-US">
              <a:latin typeface="Times New Roman" panose="02020603050405020304" pitchFamily="18" charset="0"/>
            </a:endParaRPr>
          </a:p>
        </p:txBody>
      </p:sp>
      <p:sp>
        <p:nvSpPr>
          <p:cNvPr id="132099" name="Rectangle 2">
            <a:extLst>
              <a:ext uri="{FF2B5EF4-FFF2-40B4-BE49-F238E27FC236}">
                <a16:creationId xmlns:a16="http://schemas.microsoft.com/office/drawing/2014/main" id="{D57D674F-0290-48DC-AE81-36542FB42F18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32100" name="Rectangle 3">
            <a:extLst>
              <a:ext uri="{FF2B5EF4-FFF2-40B4-BE49-F238E27FC236}">
                <a16:creationId xmlns:a16="http://schemas.microsoft.com/office/drawing/2014/main" id="{3DD1A532-1569-4A5E-88FC-8C5BA0E7A3B2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en-US" altLang="en-US">
              <a:latin typeface="Times New Roman" panose="02020603050405020304" pitchFamily="18" charset="0"/>
            </a:endParaRPr>
          </a:p>
        </p:txBody>
      </p:sp>
    </p:spTree>
  </p:cSld>
  <p:clrMapOvr>
    <a:masterClrMapping/>
  </p:clrMapOvr>
</p:notes>
</file>

<file path=ppt/notesSlides/notesSlide4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122" name="Rectangle 7">
            <a:extLst>
              <a:ext uri="{FF2B5EF4-FFF2-40B4-BE49-F238E27FC236}">
                <a16:creationId xmlns:a16="http://schemas.microsoft.com/office/drawing/2014/main" id="{D517E168-3094-4E5B-84D7-5C0153B13BBA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39800">
              <a:defRPr>
                <a:solidFill>
                  <a:schemeClr val="tx1"/>
                </a:solidFill>
                <a:latin typeface="Verdana" panose="020B0604030504040204" pitchFamily="34" charset="0"/>
                <a:ea typeface="MS PGothic" panose="020B0600070205080204" pitchFamily="34" charset="-128"/>
              </a:defRPr>
            </a:lvl1pPr>
            <a:lvl2pPr marL="742950" indent="-285750" defTabSz="939800">
              <a:defRPr>
                <a:solidFill>
                  <a:schemeClr val="tx1"/>
                </a:solidFill>
                <a:latin typeface="Verdana" panose="020B0604030504040204" pitchFamily="34" charset="0"/>
                <a:ea typeface="MS PGothic" panose="020B0600070205080204" pitchFamily="34" charset="-128"/>
              </a:defRPr>
            </a:lvl2pPr>
            <a:lvl3pPr marL="1143000" indent="-228600" defTabSz="939800">
              <a:defRPr>
                <a:solidFill>
                  <a:schemeClr val="tx1"/>
                </a:solidFill>
                <a:latin typeface="Verdana" panose="020B0604030504040204" pitchFamily="34" charset="0"/>
                <a:ea typeface="MS PGothic" panose="020B0600070205080204" pitchFamily="34" charset="-128"/>
              </a:defRPr>
            </a:lvl3pPr>
            <a:lvl4pPr marL="1600200" indent="-228600" defTabSz="939800">
              <a:defRPr>
                <a:solidFill>
                  <a:schemeClr val="tx1"/>
                </a:solidFill>
                <a:latin typeface="Verdana" panose="020B0604030504040204" pitchFamily="34" charset="0"/>
                <a:ea typeface="MS PGothic" panose="020B0600070205080204" pitchFamily="34" charset="-128"/>
              </a:defRPr>
            </a:lvl4pPr>
            <a:lvl5pPr marL="2057400" indent="-228600" defTabSz="939800">
              <a:defRPr>
                <a:solidFill>
                  <a:schemeClr val="tx1"/>
                </a:solidFill>
                <a:latin typeface="Verdana" panose="020B0604030504040204" pitchFamily="34" charset="0"/>
                <a:ea typeface="MS PGothic" panose="020B0600070205080204" pitchFamily="34" charset="-128"/>
              </a:defRPr>
            </a:lvl5pPr>
            <a:lvl6pPr marL="2514600" indent="-228600" defTabSz="9398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anose="020B0604030504040204" pitchFamily="34" charset="0"/>
                <a:ea typeface="MS PGothic" panose="020B0600070205080204" pitchFamily="34" charset="-128"/>
              </a:defRPr>
            </a:lvl6pPr>
            <a:lvl7pPr marL="2971800" indent="-228600" defTabSz="9398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anose="020B0604030504040204" pitchFamily="34" charset="0"/>
                <a:ea typeface="MS PGothic" panose="020B0600070205080204" pitchFamily="34" charset="-128"/>
              </a:defRPr>
            </a:lvl7pPr>
            <a:lvl8pPr marL="3429000" indent="-228600" defTabSz="9398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anose="020B0604030504040204" pitchFamily="34" charset="0"/>
                <a:ea typeface="MS PGothic" panose="020B0600070205080204" pitchFamily="34" charset="-128"/>
              </a:defRPr>
            </a:lvl8pPr>
            <a:lvl9pPr marL="3886200" indent="-228600" defTabSz="9398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anose="020B0604030504040204" pitchFamily="34" charset="0"/>
                <a:ea typeface="MS PGothic" panose="020B0600070205080204" pitchFamily="34" charset="-128"/>
              </a:defRPr>
            </a:lvl9pPr>
          </a:lstStyle>
          <a:p>
            <a:fld id="{4F00E586-48D7-4940-A2DF-E461BD85B025}" type="slidenum">
              <a:rPr lang="en-US" altLang="en-US">
                <a:latin typeface="Times New Roman" panose="02020603050405020304" pitchFamily="18" charset="0"/>
              </a:rPr>
              <a:pPr/>
              <a:t>48</a:t>
            </a:fld>
            <a:endParaRPr lang="en-US" altLang="en-US">
              <a:latin typeface="Times New Roman" panose="02020603050405020304" pitchFamily="18" charset="0"/>
            </a:endParaRPr>
          </a:p>
        </p:txBody>
      </p:sp>
      <p:sp>
        <p:nvSpPr>
          <p:cNvPr id="133123" name="Rectangle 2">
            <a:extLst>
              <a:ext uri="{FF2B5EF4-FFF2-40B4-BE49-F238E27FC236}">
                <a16:creationId xmlns:a16="http://schemas.microsoft.com/office/drawing/2014/main" id="{A319D073-D867-48CB-B66A-DADB82FB0EA0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33124" name="Rectangle 3">
            <a:extLst>
              <a:ext uri="{FF2B5EF4-FFF2-40B4-BE49-F238E27FC236}">
                <a16:creationId xmlns:a16="http://schemas.microsoft.com/office/drawing/2014/main" id="{57FA871D-7C7C-49FB-B8AC-D03BA6E068C9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en-US" altLang="en-US">
              <a:latin typeface="Times New Roman" panose="02020603050405020304" pitchFamily="18" charset="0"/>
            </a:endParaRPr>
          </a:p>
        </p:txBody>
      </p:sp>
    </p:spTree>
  </p:cSld>
  <p:clrMapOvr>
    <a:masterClrMapping/>
  </p:clrMapOvr>
</p:notes>
</file>

<file path=ppt/notesSlides/notesSlide4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4146" name="Rectangle 7">
            <a:extLst>
              <a:ext uri="{FF2B5EF4-FFF2-40B4-BE49-F238E27FC236}">
                <a16:creationId xmlns:a16="http://schemas.microsoft.com/office/drawing/2014/main" id="{805B1C17-66FA-4D85-BCF6-7A91DE02FCC9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39800">
              <a:defRPr>
                <a:solidFill>
                  <a:schemeClr val="tx1"/>
                </a:solidFill>
                <a:latin typeface="Verdana" panose="020B0604030504040204" pitchFamily="34" charset="0"/>
                <a:ea typeface="MS PGothic" panose="020B0600070205080204" pitchFamily="34" charset="-128"/>
              </a:defRPr>
            </a:lvl1pPr>
            <a:lvl2pPr marL="742950" indent="-285750" defTabSz="939800">
              <a:defRPr>
                <a:solidFill>
                  <a:schemeClr val="tx1"/>
                </a:solidFill>
                <a:latin typeface="Verdana" panose="020B0604030504040204" pitchFamily="34" charset="0"/>
                <a:ea typeface="MS PGothic" panose="020B0600070205080204" pitchFamily="34" charset="-128"/>
              </a:defRPr>
            </a:lvl2pPr>
            <a:lvl3pPr marL="1143000" indent="-228600" defTabSz="939800">
              <a:defRPr>
                <a:solidFill>
                  <a:schemeClr val="tx1"/>
                </a:solidFill>
                <a:latin typeface="Verdana" panose="020B0604030504040204" pitchFamily="34" charset="0"/>
                <a:ea typeface="MS PGothic" panose="020B0600070205080204" pitchFamily="34" charset="-128"/>
              </a:defRPr>
            </a:lvl3pPr>
            <a:lvl4pPr marL="1600200" indent="-228600" defTabSz="939800">
              <a:defRPr>
                <a:solidFill>
                  <a:schemeClr val="tx1"/>
                </a:solidFill>
                <a:latin typeface="Verdana" panose="020B0604030504040204" pitchFamily="34" charset="0"/>
                <a:ea typeface="MS PGothic" panose="020B0600070205080204" pitchFamily="34" charset="-128"/>
              </a:defRPr>
            </a:lvl4pPr>
            <a:lvl5pPr marL="2057400" indent="-228600" defTabSz="939800">
              <a:defRPr>
                <a:solidFill>
                  <a:schemeClr val="tx1"/>
                </a:solidFill>
                <a:latin typeface="Verdana" panose="020B0604030504040204" pitchFamily="34" charset="0"/>
                <a:ea typeface="MS PGothic" panose="020B0600070205080204" pitchFamily="34" charset="-128"/>
              </a:defRPr>
            </a:lvl5pPr>
            <a:lvl6pPr marL="2514600" indent="-228600" defTabSz="9398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anose="020B0604030504040204" pitchFamily="34" charset="0"/>
                <a:ea typeface="MS PGothic" panose="020B0600070205080204" pitchFamily="34" charset="-128"/>
              </a:defRPr>
            </a:lvl6pPr>
            <a:lvl7pPr marL="2971800" indent="-228600" defTabSz="9398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anose="020B0604030504040204" pitchFamily="34" charset="0"/>
                <a:ea typeface="MS PGothic" panose="020B0600070205080204" pitchFamily="34" charset="-128"/>
              </a:defRPr>
            </a:lvl7pPr>
            <a:lvl8pPr marL="3429000" indent="-228600" defTabSz="9398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anose="020B0604030504040204" pitchFamily="34" charset="0"/>
                <a:ea typeface="MS PGothic" panose="020B0600070205080204" pitchFamily="34" charset="-128"/>
              </a:defRPr>
            </a:lvl8pPr>
            <a:lvl9pPr marL="3886200" indent="-228600" defTabSz="9398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anose="020B0604030504040204" pitchFamily="34" charset="0"/>
                <a:ea typeface="MS PGothic" panose="020B0600070205080204" pitchFamily="34" charset="-128"/>
              </a:defRPr>
            </a:lvl9pPr>
          </a:lstStyle>
          <a:p>
            <a:fld id="{8A5281E3-0C39-498B-AF39-48565B4544FA}" type="slidenum">
              <a:rPr lang="en-US" altLang="en-US">
                <a:latin typeface="Times New Roman" panose="02020603050405020304" pitchFamily="18" charset="0"/>
              </a:rPr>
              <a:pPr/>
              <a:t>49</a:t>
            </a:fld>
            <a:endParaRPr lang="en-US" altLang="en-US">
              <a:latin typeface="Times New Roman" panose="02020603050405020304" pitchFamily="18" charset="0"/>
            </a:endParaRPr>
          </a:p>
        </p:txBody>
      </p:sp>
      <p:sp>
        <p:nvSpPr>
          <p:cNvPr id="134147" name="Rectangle 2">
            <a:extLst>
              <a:ext uri="{FF2B5EF4-FFF2-40B4-BE49-F238E27FC236}">
                <a16:creationId xmlns:a16="http://schemas.microsoft.com/office/drawing/2014/main" id="{1F9038FE-BD6E-44F1-ACE4-DD73792DB1A5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34148" name="Rectangle 3">
            <a:extLst>
              <a:ext uri="{FF2B5EF4-FFF2-40B4-BE49-F238E27FC236}">
                <a16:creationId xmlns:a16="http://schemas.microsoft.com/office/drawing/2014/main" id="{6096AB29-C31A-45C0-B5E1-9D36AC040B70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en-US" altLang="en-US">
              <a:latin typeface="Times New Roman" panose="02020603050405020304" pitchFamily="18" charset="0"/>
            </a:endParaRPr>
          </a:p>
        </p:txBody>
      </p:sp>
    </p:spTree>
  </p:cSld>
  <p:clrMapOvr>
    <a:masterClrMapping/>
  </p:clrMapOvr>
</p:notes>
</file>

<file path=ppt/notesSlides/notesSlide4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5170" name="Rectangle 7">
            <a:extLst>
              <a:ext uri="{FF2B5EF4-FFF2-40B4-BE49-F238E27FC236}">
                <a16:creationId xmlns:a16="http://schemas.microsoft.com/office/drawing/2014/main" id="{4F2D9B1C-DEA5-4665-B47D-209786DA8921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39800">
              <a:defRPr>
                <a:solidFill>
                  <a:schemeClr val="tx1"/>
                </a:solidFill>
                <a:latin typeface="Verdana" panose="020B0604030504040204" pitchFamily="34" charset="0"/>
                <a:ea typeface="MS PGothic" panose="020B0600070205080204" pitchFamily="34" charset="-128"/>
              </a:defRPr>
            </a:lvl1pPr>
            <a:lvl2pPr marL="742950" indent="-285750" defTabSz="939800">
              <a:defRPr>
                <a:solidFill>
                  <a:schemeClr val="tx1"/>
                </a:solidFill>
                <a:latin typeface="Verdana" panose="020B0604030504040204" pitchFamily="34" charset="0"/>
                <a:ea typeface="MS PGothic" panose="020B0600070205080204" pitchFamily="34" charset="-128"/>
              </a:defRPr>
            </a:lvl2pPr>
            <a:lvl3pPr marL="1143000" indent="-228600" defTabSz="939800">
              <a:defRPr>
                <a:solidFill>
                  <a:schemeClr val="tx1"/>
                </a:solidFill>
                <a:latin typeface="Verdana" panose="020B0604030504040204" pitchFamily="34" charset="0"/>
                <a:ea typeface="MS PGothic" panose="020B0600070205080204" pitchFamily="34" charset="-128"/>
              </a:defRPr>
            </a:lvl3pPr>
            <a:lvl4pPr marL="1600200" indent="-228600" defTabSz="939800">
              <a:defRPr>
                <a:solidFill>
                  <a:schemeClr val="tx1"/>
                </a:solidFill>
                <a:latin typeface="Verdana" panose="020B0604030504040204" pitchFamily="34" charset="0"/>
                <a:ea typeface="MS PGothic" panose="020B0600070205080204" pitchFamily="34" charset="-128"/>
              </a:defRPr>
            </a:lvl4pPr>
            <a:lvl5pPr marL="2057400" indent="-228600" defTabSz="939800">
              <a:defRPr>
                <a:solidFill>
                  <a:schemeClr val="tx1"/>
                </a:solidFill>
                <a:latin typeface="Verdana" panose="020B0604030504040204" pitchFamily="34" charset="0"/>
                <a:ea typeface="MS PGothic" panose="020B0600070205080204" pitchFamily="34" charset="-128"/>
              </a:defRPr>
            </a:lvl5pPr>
            <a:lvl6pPr marL="2514600" indent="-228600" defTabSz="9398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anose="020B0604030504040204" pitchFamily="34" charset="0"/>
                <a:ea typeface="MS PGothic" panose="020B0600070205080204" pitchFamily="34" charset="-128"/>
              </a:defRPr>
            </a:lvl6pPr>
            <a:lvl7pPr marL="2971800" indent="-228600" defTabSz="9398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anose="020B0604030504040204" pitchFamily="34" charset="0"/>
                <a:ea typeface="MS PGothic" panose="020B0600070205080204" pitchFamily="34" charset="-128"/>
              </a:defRPr>
            </a:lvl7pPr>
            <a:lvl8pPr marL="3429000" indent="-228600" defTabSz="9398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anose="020B0604030504040204" pitchFamily="34" charset="0"/>
                <a:ea typeface="MS PGothic" panose="020B0600070205080204" pitchFamily="34" charset="-128"/>
              </a:defRPr>
            </a:lvl8pPr>
            <a:lvl9pPr marL="3886200" indent="-228600" defTabSz="9398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anose="020B0604030504040204" pitchFamily="34" charset="0"/>
                <a:ea typeface="MS PGothic" panose="020B0600070205080204" pitchFamily="34" charset="-128"/>
              </a:defRPr>
            </a:lvl9pPr>
          </a:lstStyle>
          <a:p>
            <a:fld id="{ED877D31-AB4E-4210-B2DB-080238C5EE9B}" type="slidenum">
              <a:rPr lang="en-US" altLang="en-US">
                <a:latin typeface="Times New Roman" panose="02020603050405020304" pitchFamily="18" charset="0"/>
              </a:rPr>
              <a:pPr/>
              <a:t>50</a:t>
            </a:fld>
            <a:endParaRPr lang="en-US" altLang="en-US">
              <a:latin typeface="Times New Roman" panose="02020603050405020304" pitchFamily="18" charset="0"/>
            </a:endParaRPr>
          </a:p>
        </p:txBody>
      </p:sp>
      <p:sp>
        <p:nvSpPr>
          <p:cNvPr id="135171" name="Rectangle 2">
            <a:extLst>
              <a:ext uri="{FF2B5EF4-FFF2-40B4-BE49-F238E27FC236}">
                <a16:creationId xmlns:a16="http://schemas.microsoft.com/office/drawing/2014/main" id="{4FEDE9AA-CD44-4982-B7AE-FB416BFCBF8A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35172" name="Rectangle 3">
            <a:extLst>
              <a:ext uri="{FF2B5EF4-FFF2-40B4-BE49-F238E27FC236}">
                <a16:creationId xmlns:a16="http://schemas.microsoft.com/office/drawing/2014/main" id="{49FDFE4F-372F-44B2-A051-88D045B253B2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en-US" altLang="en-US">
              <a:latin typeface="Times New Roman" panose="02020603050405020304" pitchFamily="18" charset="0"/>
            </a:endParaRPr>
          </a:p>
        </p:txBody>
      </p:sp>
    </p:spTree>
  </p:cSld>
  <p:clrMapOvr>
    <a:masterClrMapping/>
  </p:clrMapOvr>
</p:notes>
</file>

<file path=ppt/notesSlides/notesSlide4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6194" name="Rectangle 7">
            <a:extLst>
              <a:ext uri="{FF2B5EF4-FFF2-40B4-BE49-F238E27FC236}">
                <a16:creationId xmlns:a16="http://schemas.microsoft.com/office/drawing/2014/main" id="{4C151E44-C6F0-41B5-B34F-C628B106DBF4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39800">
              <a:defRPr>
                <a:solidFill>
                  <a:schemeClr val="tx1"/>
                </a:solidFill>
                <a:latin typeface="Verdana" panose="020B0604030504040204" pitchFamily="34" charset="0"/>
                <a:ea typeface="MS PGothic" panose="020B0600070205080204" pitchFamily="34" charset="-128"/>
              </a:defRPr>
            </a:lvl1pPr>
            <a:lvl2pPr marL="742950" indent="-285750" defTabSz="939800">
              <a:defRPr>
                <a:solidFill>
                  <a:schemeClr val="tx1"/>
                </a:solidFill>
                <a:latin typeface="Verdana" panose="020B0604030504040204" pitchFamily="34" charset="0"/>
                <a:ea typeface="MS PGothic" panose="020B0600070205080204" pitchFamily="34" charset="-128"/>
              </a:defRPr>
            </a:lvl2pPr>
            <a:lvl3pPr marL="1143000" indent="-228600" defTabSz="939800">
              <a:defRPr>
                <a:solidFill>
                  <a:schemeClr val="tx1"/>
                </a:solidFill>
                <a:latin typeface="Verdana" panose="020B0604030504040204" pitchFamily="34" charset="0"/>
                <a:ea typeface="MS PGothic" panose="020B0600070205080204" pitchFamily="34" charset="-128"/>
              </a:defRPr>
            </a:lvl3pPr>
            <a:lvl4pPr marL="1600200" indent="-228600" defTabSz="939800">
              <a:defRPr>
                <a:solidFill>
                  <a:schemeClr val="tx1"/>
                </a:solidFill>
                <a:latin typeface="Verdana" panose="020B0604030504040204" pitchFamily="34" charset="0"/>
                <a:ea typeface="MS PGothic" panose="020B0600070205080204" pitchFamily="34" charset="-128"/>
              </a:defRPr>
            </a:lvl4pPr>
            <a:lvl5pPr marL="2057400" indent="-228600" defTabSz="939800">
              <a:defRPr>
                <a:solidFill>
                  <a:schemeClr val="tx1"/>
                </a:solidFill>
                <a:latin typeface="Verdana" panose="020B0604030504040204" pitchFamily="34" charset="0"/>
                <a:ea typeface="MS PGothic" panose="020B0600070205080204" pitchFamily="34" charset="-128"/>
              </a:defRPr>
            </a:lvl5pPr>
            <a:lvl6pPr marL="2514600" indent="-228600" defTabSz="9398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anose="020B0604030504040204" pitchFamily="34" charset="0"/>
                <a:ea typeface="MS PGothic" panose="020B0600070205080204" pitchFamily="34" charset="-128"/>
              </a:defRPr>
            </a:lvl6pPr>
            <a:lvl7pPr marL="2971800" indent="-228600" defTabSz="9398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anose="020B0604030504040204" pitchFamily="34" charset="0"/>
                <a:ea typeface="MS PGothic" panose="020B0600070205080204" pitchFamily="34" charset="-128"/>
              </a:defRPr>
            </a:lvl7pPr>
            <a:lvl8pPr marL="3429000" indent="-228600" defTabSz="9398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anose="020B0604030504040204" pitchFamily="34" charset="0"/>
                <a:ea typeface="MS PGothic" panose="020B0600070205080204" pitchFamily="34" charset="-128"/>
              </a:defRPr>
            </a:lvl8pPr>
            <a:lvl9pPr marL="3886200" indent="-228600" defTabSz="9398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anose="020B0604030504040204" pitchFamily="34" charset="0"/>
                <a:ea typeface="MS PGothic" panose="020B0600070205080204" pitchFamily="34" charset="-128"/>
              </a:defRPr>
            </a:lvl9pPr>
          </a:lstStyle>
          <a:p>
            <a:fld id="{01B98D01-049E-4171-943F-B5ABC66237D0}" type="slidenum">
              <a:rPr lang="en-US" altLang="en-US">
                <a:latin typeface="Times New Roman" panose="02020603050405020304" pitchFamily="18" charset="0"/>
              </a:rPr>
              <a:pPr/>
              <a:t>51</a:t>
            </a:fld>
            <a:endParaRPr lang="en-US" altLang="en-US">
              <a:latin typeface="Times New Roman" panose="02020603050405020304" pitchFamily="18" charset="0"/>
            </a:endParaRPr>
          </a:p>
        </p:txBody>
      </p:sp>
      <p:sp>
        <p:nvSpPr>
          <p:cNvPr id="136195" name="Rectangle 2">
            <a:extLst>
              <a:ext uri="{FF2B5EF4-FFF2-40B4-BE49-F238E27FC236}">
                <a16:creationId xmlns:a16="http://schemas.microsoft.com/office/drawing/2014/main" id="{E82A76F2-128F-483D-9772-9EC72CDD50DA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36196" name="Rectangle 3">
            <a:extLst>
              <a:ext uri="{FF2B5EF4-FFF2-40B4-BE49-F238E27FC236}">
                <a16:creationId xmlns:a16="http://schemas.microsoft.com/office/drawing/2014/main" id="{42C6AA12-EFFD-48F7-8712-4AAE83A1B906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en-US" altLang="en-US">
              <a:latin typeface="Times New Roman" panose="02020603050405020304" pitchFamily="18" charset="0"/>
            </a:endParaRPr>
          </a:p>
        </p:txBody>
      </p:sp>
    </p:spTree>
  </p:cSld>
  <p:clrMapOvr>
    <a:masterClrMapping/>
  </p:clrMapOvr>
</p:notes>
</file>

<file path=ppt/notesSlides/notesSlide4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7218" name="Rectangle 7">
            <a:extLst>
              <a:ext uri="{FF2B5EF4-FFF2-40B4-BE49-F238E27FC236}">
                <a16:creationId xmlns:a16="http://schemas.microsoft.com/office/drawing/2014/main" id="{52A60322-55A6-48F1-BDAD-4359650DA00B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39800">
              <a:defRPr>
                <a:solidFill>
                  <a:schemeClr val="tx1"/>
                </a:solidFill>
                <a:latin typeface="Verdana" panose="020B0604030504040204" pitchFamily="34" charset="0"/>
                <a:ea typeface="MS PGothic" panose="020B0600070205080204" pitchFamily="34" charset="-128"/>
              </a:defRPr>
            </a:lvl1pPr>
            <a:lvl2pPr marL="742950" indent="-285750" defTabSz="939800">
              <a:defRPr>
                <a:solidFill>
                  <a:schemeClr val="tx1"/>
                </a:solidFill>
                <a:latin typeface="Verdana" panose="020B0604030504040204" pitchFamily="34" charset="0"/>
                <a:ea typeface="MS PGothic" panose="020B0600070205080204" pitchFamily="34" charset="-128"/>
              </a:defRPr>
            </a:lvl2pPr>
            <a:lvl3pPr marL="1143000" indent="-228600" defTabSz="939800">
              <a:defRPr>
                <a:solidFill>
                  <a:schemeClr val="tx1"/>
                </a:solidFill>
                <a:latin typeface="Verdana" panose="020B0604030504040204" pitchFamily="34" charset="0"/>
                <a:ea typeface="MS PGothic" panose="020B0600070205080204" pitchFamily="34" charset="-128"/>
              </a:defRPr>
            </a:lvl3pPr>
            <a:lvl4pPr marL="1600200" indent="-228600" defTabSz="939800">
              <a:defRPr>
                <a:solidFill>
                  <a:schemeClr val="tx1"/>
                </a:solidFill>
                <a:latin typeface="Verdana" panose="020B0604030504040204" pitchFamily="34" charset="0"/>
                <a:ea typeface="MS PGothic" panose="020B0600070205080204" pitchFamily="34" charset="-128"/>
              </a:defRPr>
            </a:lvl4pPr>
            <a:lvl5pPr marL="2057400" indent="-228600" defTabSz="939800">
              <a:defRPr>
                <a:solidFill>
                  <a:schemeClr val="tx1"/>
                </a:solidFill>
                <a:latin typeface="Verdana" panose="020B0604030504040204" pitchFamily="34" charset="0"/>
                <a:ea typeface="MS PGothic" panose="020B0600070205080204" pitchFamily="34" charset="-128"/>
              </a:defRPr>
            </a:lvl5pPr>
            <a:lvl6pPr marL="2514600" indent="-228600" defTabSz="9398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anose="020B0604030504040204" pitchFamily="34" charset="0"/>
                <a:ea typeface="MS PGothic" panose="020B0600070205080204" pitchFamily="34" charset="-128"/>
              </a:defRPr>
            </a:lvl6pPr>
            <a:lvl7pPr marL="2971800" indent="-228600" defTabSz="9398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anose="020B0604030504040204" pitchFamily="34" charset="0"/>
                <a:ea typeface="MS PGothic" panose="020B0600070205080204" pitchFamily="34" charset="-128"/>
              </a:defRPr>
            </a:lvl7pPr>
            <a:lvl8pPr marL="3429000" indent="-228600" defTabSz="9398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anose="020B0604030504040204" pitchFamily="34" charset="0"/>
                <a:ea typeface="MS PGothic" panose="020B0600070205080204" pitchFamily="34" charset="-128"/>
              </a:defRPr>
            </a:lvl8pPr>
            <a:lvl9pPr marL="3886200" indent="-228600" defTabSz="9398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anose="020B0604030504040204" pitchFamily="34" charset="0"/>
                <a:ea typeface="MS PGothic" panose="020B0600070205080204" pitchFamily="34" charset="-128"/>
              </a:defRPr>
            </a:lvl9pPr>
          </a:lstStyle>
          <a:p>
            <a:fld id="{3ED7419C-205B-4822-9762-6573B1EDC7C6}" type="slidenum">
              <a:rPr lang="en-US" altLang="en-US">
                <a:latin typeface="Times New Roman" panose="02020603050405020304" pitchFamily="18" charset="0"/>
              </a:rPr>
              <a:pPr/>
              <a:t>52</a:t>
            </a:fld>
            <a:endParaRPr lang="en-US" altLang="en-US">
              <a:latin typeface="Times New Roman" panose="02020603050405020304" pitchFamily="18" charset="0"/>
            </a:endParaRPr>
          </a:p>
        </p:txBody>
      </p:sp>
      <p:sp>
        <p:nvSpPr>
          <p:cNvPr id="137219" name="Rectangle 2">
            <a:extLst>
              <a:ext uri="{FF2B5EF4-FFF2-40B4-BE49-F238E27FC236}">
                <a16:creationId xmlns:a16="http://schemas.microsoft.com/office/drawing/2014/main" id="{12F1FD45-5D18-421B-B1DB-64EA20059BAD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37220" name="Rectangle 3">
            <a:extLst>
              <a:ext uri="{FF2B5EF4-FFF2-40B4-BE49-F238E27FC236}">
                <a16:creationId xmlns:a16="http://schemas.microsoft.com/office/drawing/2014/main" id="{D6A9EE16-EFCB-4E01-84DE-734D0AA18EAA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en-US" altLang="en-US">
              <a:latin typeface="Times New Roman" panose="02020603050405020304" pitchFamily="18" charset="0"/>
            </a:endParaRPr>
          </a:p>
        </p:txBody>
      </p:sp>
    </p:spTree>
  </p:cSld>
  <p:clrMapOvr>
    <a:masterClrMapping/>
  </p:clrMapOvr>
</p:notes>
</file>

<file path=ppt/notesSlides/notesSlide4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8242" name="Rectangle 7">
            <a:extLst>
              <a:ext uri="{FF2B5EF4-FFF2-40B4-BE49-F238E27FC236}">
                <a16:creationId xmlns:a16="http://schemas.microsoft.com/office/drawing/2014/main" id="{BE2D0BFB-ECA4-4C07-8994-8A88F29AAD9D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39800">
              <a:defRPr>
                <a:solidFill>
                  <a:schemeClr val="tx1"/>
                </a:solidFill>
                <a:latin typeface="Verdana" panose="020B0604030504040204" pitchFamily="34" charset="0"/>
                <a:ea typeface="MS PGothic" panose="020B0600070205080204" pitchFamily="34" charset="-128"/>
              </a:defRPr>
            </a:lvl1pPr>
            <a:lvl2pPr marL="742950" indent="-285750" defTabSz="939800">
              <a:defRPr>
                <a:solidFill>
                  <a:schemeClr val="tx1"/>
                </a:solidFill>
                <a:latin typeface="Verdana" panose="020B0604030504040204" pitchFamily="34" charset="0"/>
                <a:ea typeface="MS PGothic" panose="020B0600070205080204" pitchFamily="34" charset="-128"/>
              </a:defRPr>
            </a:lvl2pPr>
            <a:lvl3pPr marL="1143000" indent="-228600" defTabSz="939800">
              <a:defRPr>
                <a:solidFill>
                  <a:schemeClr val="tx1"/>
                </a:solidFill>
                <a:latin typeface="Verdana" panose="020B0604030504040204" pitchFamily="34" charset="0"/>
                <a:ea typeface="MS PGothic" panose="020B0600070205080204" pitchFamily="34" charset="-128"/>
              </a:defRPr>
            </a:lvl3pPr>
            <a:lvl4pPr marL="1600200" indent="-228600" defTabSz="939800">
              <a:defRPr>
                <a:solidFill>
                  <a:schemeClr val="tx1"/>
                </a:solidFill>
                <a:latin typeface="Verdana" panose="020B0604030504040204" pitchFamily="34" charset="0"/>
                <a:ea typeface="MS PGothic" panose="020B0600070205080204" pitchFamily="34" charset="-128"/>
              </a:defRPr>
            </a:lvl4pPr>
            <a:lvl5pPr marL="2057400" indent="-228600" defTabSz="939800">
              <a:defRPr>
                <a:solidFill>
                  <a:schemeClr val="tx1"/>
                </a:solidFill>
                <a:latin typeface="Verdana" panose="020B0604030504040204" pitchFamily="34" charset="0"/>
                <a:ea typeface="MS PGothic" panose="020B0600070205080204" pitchFamily="34" charset="-128"/>
              </a:defRPr>
            </a:lvl5pPr>
            <a:lvl6pPr marL="2514600" indent="-228600" defTabSz="9398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anose="020B0604030504040204" pitchFamily="34" charset="0"/>
                <a:ea typeface="MS PGothic" panose="020B0600070205080204" pitchFamily="34" charset="-128"/>
              </a:defRPr>
            </a:lvl6pPr>
            <a:lvl7pPr marL="2971800" indent="-228600" defTabSz="9398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anose="020B0604030504040204" pitchFamily="34" charset="0"/>
                <a:ea typeface="MS PGothic" panose="020B0600070205080204" pitchFamily="34" charset="-128"/>
              </a:defRPr>
            </a:lvl7pPr>
            <a:lvl8pPr marL="3429000" indent="-228600" defTabSz="9398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anose="020B0604030504040204" pitchFamily="34" charset="0"/>
                <a:ea typeface="MS PGothic" panose="020B0600070205080204" pitchFamily="34" charset="-128"/>
              </a:defRPr>
            </a:lvl8pPr>
            <a:lvl9pPr marL="3886200" indent="-228600" defTabSz="9398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anose="020B0604030504040204" pitchFamily="34" charset="0"/>
                <a:ea typeface="MS PGothic" panose="020B0600070205080204" pitchFamily="34" charset="-128"/>
              </a:defRPr>
            </a:lvl9pPr>
          </a:lstStyle>
          <a:p>
            <a:fld id="{4FC82682-D545-467D-8124-18513B1E9CEB}" type="slidenum">
              <a:rPr lang="en-US" altLang="en-US">
                <a:latin typeface="Times New Roman" panose="02020603050405020304" pitchFamily="18" charset="0"/>
              </a:rPr>
              <a:pPr/>
              <a:t>55</a:t>
            </a:fld>
            <a:endParaRPr lang="en-US" altLang="en-US">
              <a:latin typeface="Times New Roman" panose="02020603050405020304" pitchFamily="18" charset="0"/>
            </a:endParaRPr>
          </a:p>
        </p:txBody>
      </p:sp>
      <p:sp>
        <p:nvSpPr>
          <p:cNvPr id="138243" name="Rectangle 2">
            <a:extLst>
              <a:ext uri="{FF2B5EF4-FFF2-40B4-BE49-F238E27FC236}">
                <a16:creationId xmlns:a16="http://schemas.microsoft.com/office/drawing/2014/main" id="{5A43AED6-E6E9-43A7-AC93-64E1E9990A89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38244" name="Rectangle 3">
            <a:extLst>
              <a:ext uri="{FF2B5EF4-FFF2-40B4-BE49-F238E27FC236}">
                <a16:creationId xmlns:a16="http://schemas.microsoft.com/office/drawing/2014/main" id="{772FBEB7-042D-4152-8A9C-1370E47C7698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en-US" altLang="en-US">
              <a:latin typeface="Times New Roman" panose="02020603050405020304" pitchFamily="18" charset="0"/>
            </a:endParaRPr>
          </a:p>
        </p:txBody>
      </p:sp>
    </p:spTree>
  </p:cSld>
  <p:clrMapOvr>
    <a:masterClrMapping/>
  </p:clrMapOvr>
</p:notes>
</file>

<file path=ppt/notesSlides/notesSlide4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9266" name="Rectangle 7">
            <a:extLst>
              <a:ext uri="{FF2B5EF4-FFF2-40B4-BE49-F238E27FC236}">
                <a16:creationId xmlns:a16="http://schemas.microsoft.com/office/drawing/2014/main" id="{28D453DF-2D5F-4B73-B4AC-B5CF546FD18B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39800">
              <a:defRPr>
                <a:solidFill>
                  <a:schemeClr val="tx1"/>
                </a:solidFill>
                <a:latin typeface="Verdana" panose="020B0604030504040204" pitchFamily="34" charset="0"/>
                <a:ea typeface="MS PGothic" panose="020B0600070205080204" pitchFamily="34" charset="-128"/>
              </a:defRPr>
            </a:lvl1pPr>
            <a:lvl2pPr marL="742950" indent="-285750" defTabSz="939800">
              <a:defRPr>
                <a:solidFill>
                  <a:schemeClr val="tx1"/>
                </a:solidFill>
                <a:latin typeface="Verdana" panose="020B0604030504040204" pitchFamily="34" charset="0"/>
                <a:ea typeface="MS PGothic" panose="020B0600070205080204" pitchFamily="34" charset="-128"/>
              </a:defRPr>
            </a:lvl2pPr>
            <a:lvl3pPr marL="1143000" indent="-228600" defTabSz="939800">
              <a:defRPr>
                <a:solidFill>
                  <a:schemeClr val="tx1"/>
                </a:solidFill>
                <a:latin typeface="Verdana" panose="020B0604030504040204" pitchFamily="34" charset="0"/>
                <a:ea typeface="MS PGothic" panose="020B0600070205080204" pitchFamily="34" charset="-128"/>
              </a:defRPr>
            </a:lvl3pPr>
            <a:lvl4pPr marL="1600200" indent="-228600" defTabSz="939800">
              <a:defRPr>
                <a:solidFill>
                  <a:schemeClr val="tx1"/>
                </a:solidFill>
                <a:latin typeface="Verdana" panose="020B0604030504040204" pitchFamily="34" charset="0"/>
                <a:ea typeface="MS PGothic" panose="020B0600070205080204" pitchFamily="34" charset="-128"/>
              </a:defRPr>
            </a:lvl4pPr>
            <a:lvl5pPr marL="2057400" indent="-228600" defTabSz="939800">
              <a:defRPr>
                <a:solidFill>
                  <a:schemeClr val="tx1"/>
                </a:solidFill>
                <a:latin typeface="Verdana" panose="020B0604030504040204" pitchFamily="34" charset="0"/>
                <a:ea typeface="MS PGothic" panose="020B0600070205080204" pitchFamily="34" charset="-128"/>
              </a:defRPr>
            </a:lvl5pPr>
            <a:lvl6pPr marL="2514600" indent="-228600" defTabSz="9398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anose="020B0604030504040204" pitchFamily="34" charset="0"/>
                <a:ea typeface="MS PGothic" panose="020B0600070205080204" pitchFamily="34" charset="-128"/>
              </a:defRPr>
            </a:lvl6pPr>
            <a:lvl7pPr marL="2971800" indent="-228600" defTabSz="9398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anose="020B0604030504040204" pitchFamily="34" charset="0"/>
                <a:ea typeface="MS PGothic" panose="020B0600070205080204" pitchFamily="34" charset="-128"/>
              </a:defRPr>
            </a:lvl7pPr>
            <a:lvl8pPr marL="3429000" indent="-228600" defTabSz="9398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anose="020B0604030504040204" pitchFamily="34" charset="0"/>
                <a:ea typeface="MS PGothic" panose="020B0600070205080204" pitchFamily="34" charset="-128"/>
              </a:defRPr>
            </a:lvl8pPr>
            <a:lvl9pPr marL="3886200" indent="-228600" defTabSz="9398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anose="020B0604030504040204" pitchFamily="34" charset="0"/>
                <a:ea typeface="MS PGothic" panose="020B0600070205080204" pitchFamily="34" charset="-128"/>
              </a:defRPr>
            </a:lvl9pPr>
          </a:lstStyle>
          <a:p>
            <a:fld id="{37D4C080-24BF-412B-8F06-E36EDFECF8DD}" type="slidenum">
              <a:rPr lang="en-US" altLang="en-US">
                <a:latin typeface="Times New Roman" panose="02020603050405020304" pitchFamily="18" charset="0"/>
              </a:rPr>
              <a:pPr/>
              <a:t>56</a:t>
            </a:fld>
            <a:endParaRPr lang="en-US" altLang="en-US">
              <a:latin typeface="Times New Roman" panose="02020603050405020304" pitchFamily="18" charset="0"/>
            </a:endParaRPr>
          </a:p>
        </p:txBody>
      </p:sp>
      <p:sp>
        <p:nvSpPr>
          <p:cNvPr id="139267" name="Rectangle 2">
            <a:extLst>
              <a:ext uri="{FF2B5EF4-FFF2-40B4-BE49-F238E27FC236}">
                <a16:creationId xmlns:a16="http://schemas.microsoft.com/office/drawing/2014/main" id="{5B0E173E-03EA-4E90-8188-93FE2E0C3F1A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39268" name="Rectangle 3">
            <a:extLst>
              <a:ext uri="{FF2B5EF4-FFF2-40B4-BE49-F238E27FC236}">
                <a16:creationId xmlns:a16="http://schemas.microsoft.com/office/drawing/2014/main" id="{52774992-1B31-4E69-A7C1-2E636C6DFB7F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en-US" altLang="en-US">
              <a:latin typeface="Times New Roman" panose="02020603050405020304" pitchFamily="18" charset="0"/>
            </a:endParaRPr>
          </a:p>
        </p:txBody>
      </p:sp>
    </p:spTree>
  </p:cSld>
  <p:clrMapOvr>
    <a:masterClrMapping/>
  </p:clrMapOvr>
</p:notes>
</file>

<file path=ppt/notesSlides/notesSlide5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0290" name="Rectangle 7">
            <a:extLst>
              <a:ext uri="{FF2B5EF4-FFF2-40B4-BE49-F238E27FC236}">
                <a16:creationId xmlns:a16="http://schemas.microsoft.com/office/drawing/2014/main" id="{9280E73A-3A4D-4752-BAA4-1A310FEAB3EC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39800">
              <a:defRPr>
                <a:solidFill>
                  <a:schemeClr val="tx1"/>
                </a:solidFill>
                <a:latin typeface="Verdana" panose="020B0604030504040204" pitchFamily="34" charset="0"/>
                <a:ea typeface="MS PGothic" panose="020B0600070205080204" pitchFamily="34" charset="-128"/>
              </a:defRPr>
            </a:lvl1pPr>
            <a:lvl2pPr marL="742950" indent="-285750" defTabSz="939800">
              <a:defRPr>
                <a:solidFill>
                  <a:schemeClr val="tx1"/>
                </a:solidFill>
                <a:latin typeface="Verdana" panose="020B0604030504040204" pitchFamily="34" charset="0"/>
                <a:ea typeface="MS PGothic" panose="020B0600070205080204" pitchFamily="34" charset="-128"/>
              </a:defRPr>
            </a:lvl2pPr>
            <a:lvl3pPr marL="1143000" indent="-228600" defTabSz="939800">
              <a:defRPr>
                <a:solidFill>
                  <a:schemeClr val="tx1"/>
                </a:solidFill>
                <a:latin typeface="Verdana" panose="020B0604030504040204" pitchFamily="34" charset="0"/>
                <a:ea typeface="MS PGothic" panose="020B0600070205080204" pitchFamily="34" charset="-128"/>
              </a:defRPr>
            </a:lvl3pPr>
            <a:lvl4pPr marL="1600200" indent="-228600" defTabSz="939800">
              <a:defRPr>
                <a:solidFill>
                  <a:schemeClr val="tx1"/>
                </a:solidFill>
                <a:latin typeface="Verdana" panose="020B0604030504040204" pitchFamily="34" charset="0"/>
                <a:ea typeface="MS PGothic" panose="020B0600070205080204" pitchFamily="34" charset="-128"/>
              </a:defRPr>
            </a:lvl4pPr>
            <a:lvl5pPr marL="2057400" indent="-228600" defTabSz="939800">
              <a:defRPr>
                <a:solidFill>
                  <a:schemeClr val="tx1"/>
                </a:solidFill>
                <a:latin typeface="Verdana" panose="020B0604030504040204" pitchFamily="34" charset="0"/>
                <a:ea typeface="MS PGothic" panose="020B0600070205080204" pitchFamily="34" charset="-128"/>
              </a:defRPr>
            </a:lvl5pPr>
            <a:lvl6pPr marL="2514600" indent="-228600" defTabSz="9398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anose="020B0604030504040204" pitchFamily="34" charset="0"/>
                <a:ea typeface="MS PGothic" panose="020B0600070205080204" pitchFamily="34" charset="-128"/>
              </a:defRPr>
            </a:lvl6pPr>
            <a:lvl7pPr marL="2971800" indent="-228600" defTabSz="9398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anose="020B0604030504040204" pitchFamily="34" charset="0"/>
                <a:ea typeface="MS PGothic" panose="020B0600070205080204" pitchFamily="34" charset="-128"/>
              </a:defRPr>
            </a:lvl7pPr>
            <a:lvl8pPr marL="3429000" indent="-228600" defTabSz="9398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anose="020B0604030504040204" pitchFamily="34" charset="0"/>
                <a:ea typeface="MS PGothic" panose="020B0600070205080204" pitchFamily="34" charset="-128"/>
              </a:defRPr>
            </a:lvl8pPr>
            <a:lvl9pPr marL="3886200" indent="-228600" defTabSz="9398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anose="020B0604030504040204" pitchFamily="34" charset="0"/>
                <a:ea typeface="MS PGothic" panose="020B0600070205080204" pitchFamily="34" charset="-128"/>
              </a:defRPr>
            </a:lvl9pPr>
          </a:lstStyle>
          <a:p>
            <a:fld id="{C2676500-2F49-4FEE-A5A8-EF61C8B87081}" type="slidenum">
              <a:rPr lang="en-US" altLang="en-US">
                <a:latin typeface="Times New Roman" panose="02020603050405020304" pitchFamily="18" charset="0"/>
              </a:rPr>
              <a:pPr/>
              <a:t>57</a:t>
            </a:fld>
            <a:endParaRPr lang="en-US" altLang="en-US">
              <a:latin typeface="Times New Roman" panose="02020603050405020304" pitchFamily="18" charset="0"/>
            </a:endParaRPr>
          </a:p>
        </p:txBody>
      </p:sp>
      <p:sp>
        <p:nvSpPr>
          <p:cNvPr id="140291" name="Rectangle 2">
            <a:extLst>
              <a:ext uri="{FF2B5EF4-FFF2-40B4-BE49-F238E27FC236}">
                <a16:creationId xmlns:a16="http://schemas.microsoft.com/office/drawing/2014/main" id="{A701F2A2-FCDE-49FF-B7E2-98FCCB5C7E4C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40292" name="Rectangle 3">
            <a:extLst>
              <a:ext uri="{FF2B5EF4-FFF2-40B4-BE49-F238E27FC236}">
                <a16:creationId xmlns:a16="http://schemas.microsoft.com/office/drawing/2014/main" id="{D974233A-95CA-4EDD-A652-9932AF03DBAE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en-US" altLang="en-US">
              <a:latin typeface="Times New Roman" panose="02020603050405020304" pitchFamily="18" charset="0"/>
            </a:endParaRPr>
          </a:p>
        </p:txBody>
      </p:sp>
    </p:spTree>
  </p:cSld>
  <p:clrMapOvr>
    <a:masterClrMapping/>
  </p:clrMapOvr>
</p:notes>
</file>

<file path=ppt/notesSlides/notesSlide5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1314" name="Rectangle 7">
            <a:extLst>
              <a:ext uri="{FF2B5EF4-FFF2-40B4-BE49-F238E27FC236}">
                <a16:creationId xmlns:a16="http://schemas.microsoft.com/office/drawing/2014/main" id="{99445CA8-5C0C-4299-8325-D07E0D5C01AC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39800">
              <a:defRPr>
                <a:solidFill>
                  <a:schemeClr val="tx1"/>
                </a:solidFill>
                <a:latin typeface="Verdana" panose="020B0604030504040204" pitchFamily="34" charset="0"/>
                <a:ea typeface="MS PGothic" panose="020B0600070205080204" pitchFamily="34" charset="-128"/>
              </a:defRPr>
            </a:lvl1pPr>
            <a:lvl2pPr marL="742950" indent="-285750" defTabSz="939800">
              <a:defRPr>
                <a:solidFill>
                  <a:schemeClr val="tx1"/>
                </a:solidFill>
                <a:latin typeface="Verdana" panose="020B0604030504040204" pitchFamily="34" charset="0"/>
                <a:ea typeface="MS PGothic" panose="020B0600070205080204" pitchFamily="34" charset="-128"/>
              </a:defRPr>
            </a:lvl2pPr>
            <a:lvl3pPr marL="1143000" indent="-228600" defTabSz="939800">
              <a:defRPr>
                <a:solidFill>
                  <a:schemeClr val="tx1"/>
                </a:solidFill>
                <a:latin typeface="Verdana" panose="020B0604030504040204" pitchFamily="34" charset="0"/>
                <a:ea typeface="MS PGothic" panose="020B0600070205080204" pitchFamily="34" charset="-128"/>
              </a:defRPr>
            </a:lvl3pPr>
            <a:lvl4pPr marL="1600200" indent="-228600" defTabSz="939800">
              <a:defRPr>
                <a:solidFill>
                  <a:schemeClr val="tx1"/>
                </a:solidFill>
                <a:latin typeface="Verdana" panose="020B0604030504040204" pitchFamily="34" charset="0"/>
                <a:ea typeface="MS PGothic" panose="020B0600070205080204" pitchFamily="34" charset="-128"/>
              </a:defRPr>
            </a:lvl4pPr>
            <a:lvl5pPr marL="2057400" indent="-228600" defTabSz="939800">
              <a:defRPr>
                <a:solidFill>
                  <a:schemeClr val="tx1"/>
                </a:solidFill>
                <a:latin typeface="Verdana" panose="020B0604030504040204" pitchFamily="34" charset="0"/>
                <a:ea typeface="MS PGothic" panose="020B0600070205080204" pitchFamily="34" charset="-128"/>
              </a:defRPr>
            </a:lvl5pPr>
            <a:lvl6pPr marL="2514600" indent="-228600" defTabSz="9398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anose="020B0604030504040204" pitchFamily="34" charset="0"/>
                <a:ea typeface="MS PGothic" panose="020B0600070205080204" pitchFamily="34" charset="-128"/>
              </a:defRPr>
            </a:lvl6pPr>
            <a:lvl7pPr marL="2971800" indent="-228600" defTabSz="9398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anose="020B0604030504040204" pitchFamily="34" charset="0"/>
                <a:ea typeface="MS PGothic" panose="020B0600070205080204" pitchFamily="34" charset="-128"/>
              </a:defRPr>
            </a:lvl7pPr>
            <a:lvl8pPr marL="3429000" indent="-228600" defTabSz="9398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anose="020B0604030504040204" pitchFamily="34" charset="0"/>
                <a:ea typeface="MS PGothic" panose="020B0600070205080204" pitchFamily="34" charset="-128"/>
              </a:defRPr>
            </a:lvl8pPr>
            <a:lvl9pPr marL="3886200" indent="-228600" defTabSz="9398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anose="020B0604030504040204" pitchFamily="34" charset="0"/>
                <a:ea typeface="MS PGothic" panose="020B0600070205080204" pitchFamily="34" charset="-128"/>
              </a:defRPr>
            </a:lvl9pPr>
          </a:lstStyle>
          <a:p>
            <a:fld id="{8C81BFE0-00FB-494F-8EAE-0AA4F1450B8A}" type="slidenum">
              <a:rPr lang="en-US" altLang="en-US">
                <a:latin typeface="Times New Roman" panose="02020603050405020304" pitchFamily="18" charset="0"/>
              </a:rPr>
              <a:pPr/>
              <a:t>58</a:t>
            </a:fld>
            <a:endParaRPr lang="en-US" altLang="en-US">
              <a:latin typeface="Times New Roman" panose="02020603050405020304" pitchFamily="18" charset="0"/>
            </a:endParaRPr>
          </a:p>
        </p:txBody>
      </p:sp>
      <p:sp>
        <p:nvSpPr>
          <p:cNvPr id="141315" name="Rectangle 2">
            <a:extLst>
              <a:ext uri="{FF2B5EF4-FFF2-40B4-BE49-F238E27FC236}">
                <a16:creationId xmlns:a16="http://schemas.microsoft.com/office/drawing/2014/main" id="{E8DC24D7-B195-4DB9-B58D-A05EAF17D681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41316" name="Rectangle 3">
            <a:extLst>
              <a:ext uri="{FF2B5EF4-FFF2-40B4-BE49-F238E27FC236}">
                <a16:creationId xmlns:a16="http://schemas.microsoft.com/office/drawing/2014/main" id="{50F5443B-D336-4868-B2F6-610239DE8EDD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en-US" altLang="en-US">
              <a:latin typeface="Times New Roman" panose="02020603050405020304" pitchFamily="18" charset="0"/>
            </a:endParaRPr>
          </a:p>
        </p:txBody>
      </p:sp>
    </p:spTree>
  </p:cSld>
  <p:clrMapOvr>
    <a:masterClrMapping/>
  </p:clrMapOvr>
</p:notes>
</file>

<file path=ppt/notesSlides/notesSlide5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2338" name="Rectangle 7">
            <a:extLst>
              <a:ext uri="{FF2B5EF4-FFF2-40B4-BE49-F238E27FC236}">
                <a16:creationId xmlns:a16="http://schemas.microsoft.com/office/drawing/2014/main" id="{EA78C8BE-AB62-4F13-B00E-23C8DED2CA22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39800">
              <a:defRPr>
                <a:solidFill>
                  <a:schemeClr val="tx1"/>
                </a:solidFill>
                <a:latin typeface="Verdana" panose="020B0604030504040204" pitchFamily="34" charset="0"/>
                <a:ea typeface="MS PGothic" panose="020B0600070205080204" pitchFamily="34" charset="-128"/>
              </a:defRPr>
            </a:lvl1pPr>
            <a:lvl2pPr marL="742950" indent="-285750" defTabSz="939800">
              <a:defRPr>
                <a:solidFill>
                  <a:schemeClr val="tx1"/>
                </a:solidFill>
                <a:latin typeface="Verdana" panose="020B0604030504040204" pitchFamily="34" charset="0"/>
                <a:ea typeface="MS PGothic" panose="020B0600070205080204" pitchFamily="34" charset="-128"/>
              </a:defRPr>
            </a:lvl2pPr>
            <a:lvl3pPr marL="1143000" indent="-228600" defTabSz="939800">
              <a:defRPr>
                <a:solidFill>
                  <a:schemeClr val="tx1"/>
                </a:solidFill>
                <a:latin typeface="Verdana" panose="020B0604030504040204" pitchFamily="34" charset="0"/>
                <a:ea typeface="MS PGothic" panose="020B0600070205080204" pitchFamily="34" charset="-128"/>
              </a:defRPr>
            </a:lvl3pPr>
            <a:lvl4pPr marL="1600200" indent="-228600" defTabSz="939800">
              <a:defRPr>
                <a:solidFill>
                  <a:schemeClr val="tx1"/>
                </a:solidFill>
                <a:latin typeface="Verdana" panose="020B0604030504040204" pitchFamily="34" charset="0"/>
                <a:ea typeface="MS PGothic" panose="020B0600070205080204" pitchFamily="34" charset="-128"/>
              </a:defRPr>
            </a:lvl4pPr>
            <a:lvl5pPr marL="2057400" indent="-228600" defTabSz="939800">
              <a:defRPr>
                <a:solidFill>
                  <a:schemeClr val="tx1"/>
                </a:solidFill>
                <a:latin typeface="Verdana" panose="020B0604030504040204" pitchFamily="34" charset="0"/>
                <a:ea typeface="MS PGothic" panose="020B0600070205080204" pitchFamily="34" charset="-128"/>
              </a:defRPr>
            </a:lvl5pPr>
            <a:lvl6pPr marL="2514600" indent="-228600" defTabSz="9398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anose="020B0604030504040204" pitchFamily="34" charset="0"/>
                <a:ea typeface="MS PGothic" panose="020B0600070205080204" pitchFamily="34" charset="-128"/>
              </a:defRPr>
            </a:lvl6pPr>
            <a:lvl7pPr marL="2971800" indent="-228600" defTabSz="9398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anose="020B0604030504040204" pitchFamily="34" charset="0"/>
                <a:ea typeface="MS PGothic" panose="020B0600070205080204" pitchFamily="34" charset="-128"/>
              </a:defRPr>
            </a:lvl7pPr>
            <a:lvl8pPr marL="3429000" indent="-228600" defTabSz="9398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anose="020B0604030504040204" pitchFamily="34" charset="0"/>
                <a:ea typeface="MS PGothic" panose="020B0600070205080204" pitchFamily="34" charset="-128"/>
              </a:defRPr>
            </a:lvl8pPr>
            <a:lvl9pPr marL="3886200" indent="-228600" defTabSz="9398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anose="020B0604030504040204" pitchFamily="34" charset="0"/>
                <a:ea typeface="MS PGothic" panose="020B0600070205080204" pitchFamily="34" charset="-128"/>
              </a:defRPr>
            </a:lvl9pPr>
          </a:lstStyle>
          <a:p>
            <a:fld id="{3E6397F0-D1D0-4685-84E3-808C672B4567}" type="slidenum">
              <a:rPr lang="en-US" altLang="en-US">
                <a:latin typeface="Times New Roman" panose="02020603050405020304" pitchFamily="18" charset="0"/>
              </a:rPr>
              <a:pPr/>
              <a:t>59</a:t>
            </a:fld>
            <a:endParaRPr lang="en-US" altLang="en-US">
              <a:latin typeface="Times New Roman" panose="02020603050405020304" pitchFamily="18" charset="0"/>
            </a:endParaRPr>
          </a:p>
        </p:txBody>
      </p:sp>
      <p:sp>
        <p:nvSpPr>
          <p:cNvPr id="142339" name="Rectangle 2">
            <a:extLst>
              <a:ext uri="{FF2B5EF4-FFF2-40B4-BE49-F238E27FC236}">
                <a16:creationId xmlns:a16="http://schemas.microsoft.com/office/drawing/2014/main" id="{69050607-AE8D-4105-AE83-64E736433EEB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42340" name="Rectangle 3">
            <a:extLst>
              <a:ext uri="{FF2B5EF4-FFF2-40B4-BE49-F238E27FC236}">
                <a16:creationId xmlns:a16="http://schemas.microsoft.com/office/drawing/2014/main" id="{66ED02AB-6AB5-46AA-944A-EA7BCF376456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en-US" altLang="en-US">
              <a:latin typeface="Times New Roman" panose="02020603050405020304" pitchFamily="18" charset="0"/>
            </a:endParaRPr>
          </a:p>
        </p:txBody>
      </p:sp>
    </p:spTree>
  </p:cSld>
  <p:clrMapOvr>
    <a:masterClrMapping/>
  </p:clrMapOvr>
</p:notes>
</file>

<file path=ppt/notesSlides/notesSlide5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362" name="Rectangle 7">
            <a:extLst>
              <a:ext uri="{FF2B5EF4-FFF2-40B4-BE49-F238E27FC236}">
                <a16:creationId xmlns:a16="http://schemas.microsoft.com/office/drawing/2014/main" id="{915C5E4C-7431-45EA-8BB3-5BD8E06B63A1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39800">
              <a:defRPr>
                <a:solidFill>
                  <a:schemeClr val="tx1"/>
                </a:solidFill>
                <a:latin typeface="Verdana" panose="020B0604030504040204" pitchFamily="34" charset="0"/>
                <a:ea typeface="MS PGothic" panose="020B0600070205080204" pitchFamily="34" charset="-128"/>
              </a:defRPr>
            </a:lvl1pPr>
            <a:lvl2pPr marL="742950" indent="-285750" defTabSz="939800">
              <a:defRPr>
                <a:solidFill>
                  <a:schemeClr val="tx1"/>
                </a:solidFill>
                <a:latin typeface="Verdana" panose="020B0604030504040204" pitchFamily="34" charset="0"/>
                <a:ea typeface="MS PGothic" panose="020B0600070205080204" pitchFamily="34" charset="-128"/>
              </a:defRPr>
            </a:lvl2pPr>
            <a:lvl3pPr marL="1143000" indent="-228600" defTabSz="939800">
              <a:defRPr>
                <a:solidFill>
                  <a:schemeClr val="tx1"/>
                </a:solidFill>
                <a:latin typeface="Verdana" panose="020B0604030504040204" pitchFamily="34" charset="0"/>
                <a:ea typeface="MS PGothic" panose="020B0600070205080204" pitchFamily="34" charset="-128"/>
              </a:defRPr>
            </a:lvl3pPr>
            <a:lvl4pPr marL="1600200" indent="-228600" defTabSz="939800">
              <a:defRPr>
                <a:solidFill>
                  <a:schemeClr val="tx1"/>
                </a:solidFill>
                <a:latin typeface="Verdana" panose="020B0604030504040204" pitchFamily="34" charset="0"/>
                <a:ea typeface="MS PGothic" panose="020B0600070205080204" pitchFamily="34" charset="-128"/>
              </a:defRPr>
            </a:lvl4pPr>
            <a:lvl5pPr marL="2057400" indent="-228600" defTabSz="939800">
              <a:defRPr>
                <a:solidFill>
                  <a:schemeClr val="tx1"/>
                </a:solidFill>
                <a:latin typeface="Verdana" panose="020B0604030504040204" pitchFamily="34" charset="0"/>
                <a:ea typeface="MS PGothic" panose="020B0600070205080204" pitchFamily="34" charset="-128"/>
              </a:defRPr>
            </a:lvl5pPr>
            <a:lvl6pPr marL="2514600" indent="-228600" defTabSz="9398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anose="020B0604030504040204" pitchFamily="34" charset="0"/>
                <a:ea typeface="MS PGothic" panose="020B0600070205080204" pitchFamily="34" charset="-128"/>
              </a:defRPr>
            </a:lvl6pPr>
            <a:lvl7pPr marL="2971800" indent="-228600" defTabSz="9398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anose="020B0604030504040204" pitchFamily="34" charset="0"/>
                <a:ea typeface="MS PGothic" panose="020B0600070205080204" pitchFamily="34" charset="-128"/>
              </a:defRPr>
            </a:lvl7pPr>
            <a:lvl8pPr marL="3429000" indent="-228600" defTabSz="9398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anose="020B0604030504040204" pitchFamily="34" charset="0"/>
                <a:ea typeface="MS PGothic" panose="020B0600070205080204" pitchFamily="34" charset="-128"/>
              </a:defRPr>
            </a:lvl8pPr>
            <a:lvl9pPr marL="3886200" indent="-228600" defTabSz="9398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anose="020B0604030504040204" pitchFamily="34" charset="0"/>
                <a:ea typeface="MS PGothic" panose="020B0600070205080204" pitchFamily="34" charset="-128"/>
              </a:defRPr>
            </a:lvl9pPr>
          </a:lstStyle>
          <a:p>
            <a:fld id="{DEAAEF08-9DD4-482D-90BC-07DC57F8A327}" type="slidenum">
              <a:rPr lang="en-US" altLang="en-US">
                <a:latin typeface="Times New Roman" panose="02020603050405020304" pitchFamily="18" charset="0"/>
              </a:rPr>
              <a:pPr/>
              <a:t>60</a:t>
            </a:fld>
            <a:endParaRPr lang="en-US" altLang="en-US">
              <a:latin typeface="Times New Roman" panose="02020603050405020304" pitchFamily="18" charset="0"/>
            </a:endParaRPr>
          </a:p>
        </p:txBody>
      </p:sp>
      <p:sp>
        <p:nvSpPr>
          <p:cNvPr id="143363" name="Rectangle 2">
            <a:extLst>
              <a:ext uri="{FF2B5EF4-FFF2-40B4-BE49-F238E27FC236}">
                <a16:creationId xmlns:a16="http://schemas.microsoft.com/office/drawing/2014/main" id="{558B275E-9CF5-48D4-A5BD-19F5360CA187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43364" name="Rectangle 3">
            <a:extLst>
              <a:ext uri="{FF2B5EF4-FFF2-40B4-BE49-F238E27FC236}">
                <a16:creationId xmlns:a16="http://schemas.microsoft.com/office/drawing/2014/main" id="{A74547C7-FBD4-4B6C-85C6-85B97262E9B2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en-US" altLang="en-US">
              <a:latin typeface="Times New Roman" panose="02020603050405020304" pitchFamily="18" charset="0"/>
            </a:endParaRPr>
          </a:p>
        </p:txBody>
      </p:sp>
    </p:spTree>
  </p:cSld>
  <p:clrMapOvr>
    <a:masterClrMapping/>
  </p:clrMapOvr>
</p:notes>
</file>

<file path=ppt/notesSlides/notesSlide5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4386" name="Rectangle 7">
            <a:extLst>
              <a:ext uri="{FF2B5EF4-FFF2-40B4-BE49-F238E27FC236}">
                <a16:creationId xmlns:a16="http://schemas.microsoft.com/office/drawing/2014/main" id="{6F0924F5-C8A0-4A82-B2C8-3A8764D3353F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39800">
              <a:defRPr>
                <a:solidFill>
                  <a:schemeClr val="tx1"/>
                </a:solidFill>
                <a:latin typeface="Verdana" panose="020B0604030504040204" pitchFamily="34" charset="0"/>
                <a:ea typeface="MS PGothic" panose="020B0600070205080204" pitchFamily="34" charset="-128"/>
              </a:defRPr>
            </a:lvl1pPr>
            <a:lvl2pPr marL="742950" indent="-285750" defTabSz="939800">
              <a:defRPr>
                <a:solidFill>
                  <a:schemeClr val="tx1"/>
                </a:solidFill>
                <a:latin typeface="Verdana" panose="020B0604030504040204" pitchFamily="34" charset="0"/>
                <a:ea typeface="MS PGothic" panose="020B0600070205080204" pitchFamily="34" charset="-128"/>
              </a:defRPr>
            </a:lvl2pPr>
            <a:lvl3pPr marL="1143000" indent="-228600" defTabSz="939800">
              <a:defRPr>
                <a:solidFill>
                  <a:schemeClr val="tx1"/>
                </a:solidFill>
                <a:latin typeface="Verdana" panose="020B0604030504040204" pitchFamily="34" charset="0"/>
                <a:ea typeface="MS PGothic" panose="020B0600070205080204" pitchFamily="34" charset="-128"/>
              </a:defRPr>
            </a:lvl3pPr>
            <a:lvl4pPr marL="1600200" indent="-228600" defTabSz="939800">
              <a:defRPr>
                <a:solidFill>
                  <a:schemeClr val="tx1"/>
                </a:solidFill>
                <a:latin typeface="Verdana" panose="020B0604030504040204" pitchFamily="34" charset="0"/>
                <a:ea typeface="MS PGothic" panose="020B0600070205080204" pitchFamily="34" charset="-128"/>
              </a:defRPr>
            </a:lvl4pPr>
            <a:lvl5pPr marL="2057400" indent="-228600" defTabSz="939800">
              <a:defRPr>
                <a:solidFill>
                  <a:schemeClr val="tx1"/>
                </a:solidFill>
                <a:latin typeface="Verdana" panose="020B0604030504040204" pitchFamily="34" charset="0"/>
                <a:ea typeface="MS PGothic" panose="020B0600070205080204" pitchFamily="34" charset="-128"/>
              </a:defRPr>
            </a:lvl5pPr>
            <a:lvl6pPr marL="2514600" indent="-228600" defTabSz="9398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anose="020B0604030504040204" pitchFamily="34" charset="0"/>
                <a:ea typeface="MS PGothic" panose="020B0600070205080204" pitchFamily="34" charset="-128"/>
              </a:defRPr>
            </a:lvl6pPr>
            <a:lvl7pPr marL="2971800" indent="-228600" defTabSz="9398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anose="020B0604030504040204" pitchFamily="34" charset="0"/>
                <a:ea typeface="MS PGothic" panose="020B0600070205080204" pitchFamily="34" charset="-128"/>
              </a:defRPr>
            </a:lvl7pPr>
            <a:lvl8pPr marL="3429000" indent="-228600" defTabSz="9398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anose="020B0604030504040204" pitchFamily="34" charset="0"/>
                <a:ea typeface="MS PGothic" panose="020B0600070205080204" pitchFamily="34" charset="-128"/>
              </a:defRPr>
            </a:lvl8pPr>
            <a:lvl9pPr marL="3886200" indent="-228600" defTabSz="9398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anose="020B0604030504040204" pitchFamily="34" charset="0"/>
                <a:ea typeface="MS PGothic" panose="020B0600070205080204" pitchFamily="34" charset="-128"/>
              </a:defRPr>
            </a:lvl9pPr>
          </a:lstStyle>
          <a:p>
            <a:fld id="{1E3A684B-4A3B-43F3-9569-2AE451F94590}" type="slidenum">
              <a:rPr lang="en-US" altLang="en-US">
                <a:latin typeface="Times New Roman" panose="02020603050405020304" pitchFamily="18" charset="0"/>
              </a:rPr>
              <a:pPr/>
              <a:t>61</a:t>
            </a:fld>
            <a:endParaRPr lang="en-US" altLang="en-US">
              <a:latin typeface="Times New Roman" panose="02020603050405020304" pitchFamily="18" charset="0"/>
            </a:endParaRPr>
          </a:p>
        </p:txBody>
      </p:sp>
      <p:sp>
        <p:nvSpPr>
          <p:cNvPr id="144387" name="Rectangle 2">
            <a:extLst>
              <a:ext uri="{FF2B5EF4-FFF2-40B4-BE49-F238E27FC236}">
                <a16:creationId xmlns:a16="http://schemas.microsoft.com/office/drawing/2014/main" id="{6272F2C8-C727-4B13-8012-44109A3196C7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44388" name="Rectangle 3">
            <a:extLst>
              <a:ext uri="{FF2B5EF4-FFF2-40B4-BE49-F238E27FC236}">
                <a16:creationId xmlns:a16="http://schemas.microsoft.com/office/drawing/2014/main" id="{CBA7C6D9-345E-49A5-81CA-E9E72D3B9F48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en-US" altLang="en-US">
              <a:latin typeface="Times New Roman" panose="02020603050405020304" pitchFamily="18" charset="0"/>
            </a:endParaRPr>
          </a:p>
        </p:txBody>
      </p:sp>
    </p:spTree>
  </p:cSld>
  <p:clrMapOvr>
    <a:masterClrMapping/>
  </p:clrMapOvr>
</p:notes>
</file>

<file path=ppt/notesSlides/notesSlide5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5410" name="Rectangle 7">
            <a:extLst>
              <a:ext uri="{FF2B5EF4-FFF2-40B4-BE49-F238E27FC236}">
                <a16:creationId xmlns:a16="http://schemas.microsoft.com/office/drawing/2014/main" id="{E5CE511C-DD44-4CC6-9CBE-9703CA8C2557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39800">
              <a:defRPr>
                <a:solidFill>
                  <a:schemeClr val="tx1"/>
                </a:solidFill>
                <a:latin typeface="Verdana" panose="020B0604030504040204" pitchFamily="34" charset="0"/>
                <a:ea typeface="MS PGothic" panose="020B0600070205080204" pitchFamily="34" charset="-128"/>
              </a:defRPr>
            </a:lvl1pPr>
            <a:lvl2pPr marL="742950" indent="-285750" defTabSz="939800">
              <a:defRPr>
                <a:solidFill>
                  <a:schemeClr val="tx1"/>
                </a:solidFill>
                <a:latin typeface="Verdana" panose="020B0604030504040204" pitchFamily="34" charset="0"/>
                <a:ea typeface="MS PGothic" panose="020B0600070205080204" pitchFamily="34" charset="-128"/>
              </a:defRPr>
            </a:lvl2pPr>
            <a:lvl3pPr marL="1143000" indent="-228600" defTabSz="939800">
              <a:defRPr>
                <a:solidFill>
                  <a:schemeClr val="tx1"/>
                </a:solidFill>
                <a:latin typeface="Verdana" panose="020B0604030504040204" pitchFamily="34" charset="0"/>
                <a:ea typeface="MS PGothic" panose="020B0600070205080204" pitchFamily="34" charset="-128"/>
              </a:defRPr>
            </a:lvl3pPr>
            <a:lvl4pPr marL="1600200" indent="-228600" defTabSz="939800">
              <a:defRPr>
                <a:solidFill>
                  <a:schemeClr val="tx1"/>
                </a:solidFill>
                <a:latin typeface="Verdana" panose="020B0604030504040204" pitchFamily="34" charset="0"/>
                <a:ea typeface="MS PGothic" panose="020B0600070205080204" pitchFamily="34" charset="-128"/>
              </a:defRPr>
            </a:lvl4pPr>
            <a:lvl5pPr marL="2057400" indent="-228600" defTabSz="939800">
              <a:defRPr>
                <a:solidFill>
                  <a:schemeClr val="tx1"/>
                </a:solidFill>
                <a:latin typeface="Verdana" panose="020B0604030504040204" pitchFamily="34" charset="0"/>
                <a:ea typeface="MS PGothic" panose="020B0600070205080204" pitchFamily="34" charset="-128"/>
              </a:defRPr>
            </a:lvl5pPr>
            <a:lvl6pPr marL="2514600" indent="-228600" defTabSz="9398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anose="020B0604030504040204" pitchFamily="34" charset="0"/>
                <a:ea typeface="MS PGothic" panose="020B0600070205080204" pitchFamily="34" charset="-128"/>
              </a:defRPr>
            </a:lvl6pPr>
            <a:lvl7pPr marL="2971800" indent="-228600" defTabSz="9398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anose="020B0604030504040204" pitchFamily="34" charset="0"/>
                <a:ea typeface="MS PGothic" panose="020B0600070205080204" pitchFamily="34" charset="-128"/>
              </a:defRPr>
            </a:lvl7pPr>
            <a:lvl8pPr marL="3429000" indent="-228600" defTabSz="9398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anose="020B0604030504040204" pitchFamily="34" charset="0"/>
                <a:ea typeface="MS PGothic" panose="020B0600070205080204" pitchFamily="34" charset="-128"/>
              </a:defRPr>
            </a:lvl8pPr>
            <a:lvl9pPr marL="3886200" indent="-228600" defTabSz="9398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anose="020B0604030504040204" pitchFamily="34" charset="0"/>
                <a:ea typeface="MS PGothic" panose="020B0600070205080204" pitchFamily="34" charset="-128"/>
              </a:defRPr>
            </a:lvl9pPr>
          </a:lstStyle>
          <a:p>
            <a:fld id="{B3DACEB9-9E2C-4066-B0B4-6F4B7E0755DC}" type="slidenum">
              <a:rPr lang="en-US" altLang="en-US">
                <a:latin typeface="Times New Roman" panose="02020603050405020304" pitchFamily="18" charset="0"/>
              </a:rPr>
              <a:pPr/>
              <a:t>62</a:t>
            </a:fld>
            <a:endParaRPr lang="en-US" altLang="en-US">
              <a:latin typeface="Times New Roman" panose="02020603050405020304" pitchFamily="18" charset="0"/>
            </a:endParaRPr>
          </a:p>
        </p:txBody>
      </p:sp>
      <p:sp>
        <p:nvSpPr>
          <p:cNvPr id="145411" name="Rectangle 2">
            <a:extLst>
              <a:ext uri="{FF2B5EF4-FFF2-40B4-BE49-F238E27FC236}">
                <a16:creationId xmlns:a16="http://schemas.microsoft.com/office/drawing/2014/main" id="{597FC37B-8921-4AC3-B9D3-A6A50323504B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45412" name="Rectangle 3">
            <a:extLst>
              <a:ext uri="{FF2B5EF4-FFF2-40B4-BE49-F238E27FC236}">
                <a16:creationId xmlns:a16="http://schemas.microsoft.com/office/drawing/2014/main" id="{CF833D2F-50D5-4C3B-8971-F677EE358336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en-US" altLang="en-US">
              <a:latin typeface="Times New Roman" panose="02020603050405020304" pitchFamily="18" charset="0"/>
            </a:endParaRPr>
          </a:p>
        </p:txBody>
      </p:sp>
    </p:spTree>
  </p:cSld>
  <p:clrMapOvr>
    <a:masterClrMapping/>
  </p:clrMapOvr>
</p:notes>
</file>

<file path=ppt/notesSlides/notesSlide5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6434" name="Rectangle 2">
            <a:extLst>
              <a:ext uri="{FF2B5EF4-FFF2-40B4-BE49-F238E27FC236}">
                <a16:creationId xmlns:a16="http://schemas.microsoft.com/office/drawing/2014/main" id="{278167FF-68E7-4609-AA07-581132200330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46435" name="Rectangle 3">
            <a:extLst>
              <a:ext uri="{FF2B5EF4-FFF2-40B4-BE49-F238E27FC236}">
                <a16:creationId xmlns:a16="http://schemas.microsoft.com/office/drawing/2014/main" id="{F62007A9-F825-4249-B71C-96CE76C933DA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en-US" altLang="en-US">
              <a:latin typeface="Times New Roman" panose="02020603050405020304" pitchFamily="18" charset="0"/>
            </a:endParaRPr>
          </a:p>
        </p:txBody>
      </p:sp>
    </p:spTree>
  </p:cSld>
  <p:clrMapOvr>
    <a:masterClrMapping/>
  </p:clrMapOvr>
</p:notes>
</file>

<file path=ppt/notesSlides/notesSlide5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7458" name="Rectangle 7">
            <a:extLst>
              <a:ext uri="{FF2B5EF4-FFF2-40B4-BE49-F238E27FC236}">
                <a16:creationId xmlns:a16="http://schemas.microsoft.com/office/drawing/2014/main" id="{7EC77DD2-9B86-424C-BB4C-63BF79E1057C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39800">
              <a:defRPr>
                <a:solidFill>
                  <a:schemeClr val="tx1"/>
                </a:solidFill>
                <a:latin typeface="Verdana" panose="020B0604030504040204" pitchFamily="34" charset="0"/>
                <a:ea typeface="MS PGothic" panose="020B0600070205080204" pitchFamily="34" charset="-128"/>
              </a:defRPr>
            </a:lvl1pPr>
            <a:lvl2pPr marL="742950" indent="-285750" defTabSz="939800">
              <a:defRPr>
                <a:solidFill>
                  <a:schemeClr val="tx1"/>
                </a:solidFill>
                <a:latin typeface="Verdana" panose="020B0604030504040204" pitchFamily="34" charset="0"/>
                <a:ea typeface="MS PGothic" panose="020B0600070205080204" pitchFamily="34" charset="-128"/>
              </a:defRPr>
            </a:lvl2pPr>
            <a:lvl3pPr marL="1143000" indent="-228600" defTabSz="939800">
              <a:defRPr>
                <a:solidFill>
                  <a:schemeClr val="tx1"/>
                </a:solidFill>
                <a:latin typeface="Verdana" panose="020B0604030504040204" pitchFamily="34" charset="0"/>
                <a:ea typeface="MS PGothic" panose="020B0600070205080204" pitchFamily="34" charset="-128"/>
              </a:defRPr>
            </a:lvl3pPr>
            <a:lvl4pPr marL="1600200" indent="-228600" defTabSz="939800">
              <a:defRPr>
                <a:solidFill>
                  <a:schemeClr val="tx1"/>
                </a:solidFill>
                <a:latin typeface="Verdana" panose="020B0604030504040204" pitchFamily="34" charset="0"/>
                <a:ea typeface="MS PGothic" panose="020B0600070205080204" pitchFamily="34" charset="-128"/>
              </a:defRPr>
            </a:lvl4pPr>
            <a:lvl5pPr marL="2057400" indent="-228600" defTabSz="939800">
              <a:defRPr>
                <a:solidFill>
                  <a:schemeClr val="tx1"/>
                </a:solidFill>
                <a:latin typeface="Verdana" panose="020B0604030504040204" pitchFamily="34" charset="0"/>
                <a:ea typeface="MS PGothic" panose="020B0600070205080204" pitchFamily="34" charset="-128"/>
              </a:defRPr>
            </a:lvl5pPr>
            <a:lvl6pPr marL="2514600" indent="-228600" defTabSz="9398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anose="020B0604030504040204" pitchFamily="34" charset="0"/>
                <a:ea typeface="MS PGothic" panose="020B0600070205080204" pitchFamily="34" charset="-128"/>
              </a:defRPr>
            </a:lvl6pPr>
            <a:lvl7pPr marL="2971800" indent="-228600" defTabSz="9398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anose="020B0604030504040204" pitchFamily="34" charset="0"/>
                <a:ea typeface="MS PGothic" panose="020B0600070205080204" pitchFamily="34" charset="-128"/>
              </a:defRPr>
            </a:lvl7pPr>
            <a:lvl8pPr marL="3429000" indent="-228600" defTabSz="9398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anose="020B0604030504040204" pitchFamily="34" charset="0"/>
                <a:ea typeface="MS PGothic" panose="020B0600070205080204" pitchFamily="34" charset="-128"/>
              </a:defRPr>
            </a:lvl8pPr>
            <a:lvl9pPr marL="3886200" indent="-228600" defTabSz="9398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anose="020B0604030504040204" pitchFamily="34" charset="0"/>
                <a:ea typeface="MS PGothic" panose="020B0600070205080204" pitchFamily="34" charset="-128"/>
              </a:defRPr>
            </a:lvl9pPr>
          </a:lstStyle>
          <a:p>
            <a:fld id="{838AE1AD-3F56-4889-BDA2-43C04193A71C}" type="slidenum">
              <a:rPr lang="en-US" altLang="en-US">
                <a:latin typeface="Times New Roman" panose="02020603050405020304" pitchFamily="18" charset="0"/>
              </a:rPr>
              <a:pPr/>
              <a:t>64</a:t>
            </a:fld>
            <a:endParaRPr lang="en-US" altLang="en-US">
              <a:latin typeface="Times New Roman" panose="02020603050405020304" pitchFamily="18" charset="0"/>
            </a:endParaRPr>
          </a:p>
        </p:txBody>
      </p:sp>
      <p:sp>
        <p:nvSpPr>
          <p:cNvPr id="147459" name="Rectangle 2">
            <a:extLst>
              <a:ext uri="{FF2B5EF4-FFF2-40B4-BE49-F238E27FC236}">
                <a16:creationId xmlns:a16="http://schemas.microsoft.com/office/drawing/2014/main" id="{9ACCB673-3231-4E3A-8A17-1FEB8B70B190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47460" name="Rectangle 3">
            <a:extLst>
              <a:ext uri="{FF2B5EF4-FFF2-40B4-BE49-F238E27FC236}">
                <a16:creationId xmlns:a16="http://schemas.microsoft.com/office/drawing/2014/main" id="{CA63D3B0-42BE-44B8-A3E2-964AF3140849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en-US" altLang="en-US">
              <a:latin typeface="Times New Roman" panose="02020603050405020304" pitchFamily="18" charset="0"/>
            </a:endParaRPr>
          </a:p>
        </p:txBody>
      </p:sp>
    </p:spTree>
  </p:cSld>
  <p:clrMapOvr>
    <a:masterClrMapping/>
  </p:clrMapOvr>
</p:notes>
</file>

<file path=ppt/notesSlides/notesSlide5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8482" name="Rectangle 7">
            <a:extLst>
              <a:ext uri="{FF2B5EF4-FFF2-40B4-BE49-F238E27FC236}">
                <a16:creationId xmlns:a16="http://schemas.microsoft.com/office/drawing/2014/main" id="{8BEEDF24-5968-420B-81A6-9FE8EB2344F9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39800">
              <a:defRPr>
                <a:solidFill>
                  <a:schemeClr val="tx1"/>
                </a:solidFill>
                <a:latin typeface="Verdana" panose="020B0604030504040204" pitchFamily="34" charset="0"/>
                <a:ea typeface="MS PGothic" panose="020B0600070205080204" pitchFamily="34" charset="-128"/>
              </a:defRPr>
            </a:lvl1pPr>
            <a:lvl2pPr marL="742950" indent="-285750" defTabSz="939800">
              <a:defRPr>
                <a:solidFill>
                  <a:schemeClr val="tx1"/>
                </a:solidFill>
                <a:latin typeface="Verdana" panose="020B0604030504040204" pitchFamily="34" charset="0"/>
                <a:ea typeface="MS PGothic" panose="020B0600070205080204" pitchFamily="34" charset="-128"/>
              </a:defRPr>
            </a:lvl2pPr>
            <a:lvl3pPr marL="1143000" indent="-228600" defTabSz="939800">
              <a:defRPr>
                <a:solidFill>
                  <a:schemeClr val="tx1"/>
                </a:solidFill>
                <a:latin typeface="Verdana" panose="020B0604030504040204" pitchFamily="34" charset="0"/>
                <a:ea typeface="MS PGothic" panose="020B0600070205080204" pitchFamily="34" charset="-128"/>
              </a:defRPr>
            </a:lvl3pPr>
            <a:lvl4pPr marL="1600200" indent="-228600" defTabSz="939800">
              <a:defRPr>
                <a:solidFill>
                  <a:schemeClr val="tx1"/>
                </a:solidFill>
                <a:latin typeface="Verdana" panose="020B0604030504040204" pitchFamily="34" charset="0"/>
                <a:ea typeface="MS PGothic" panose="020B0600070205080204" pitchFamily="34" charset="-128"/>
              </a:defRPr>
            </a:lvl4pPr>
            <a:lvl5pPr marL="2057400" indent="-228600" defTabSz="939800">
              <a:defRPr>
                <a:solidFill>
                  <a:schemeClr val="tx1"/>
                </a:solidFill>
                <a:latin typeface="Verdana" panose="020B0604030504040204" pitchFamily="34" charset="0"/>
                <a:ea typeface="MS PGothic" panose="020B0600070205080204" pitchFamily="34" charset="-128"/>
              </a:defRPr>
            </a:lvl5pPr>
            <a:lvl6pPr marL="2514600" indent="-228600" defTabSz="9398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anose="020B0604030504040204" pitchFamily="34" charset="0"/>
                <a:ea typeface="MS PGothic" panose="020B0600070205080204" pitchFamily="34" charset="-128"/>
              </a:defRPr>
            </a:lvl6pPr>
            <a:lvl7pPr marL="2971800" indent="-228600" defTabSz="9398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anose="020B0604030504040204" pitchFamily="34" charset="0"/>
                <a:ea typeface="MS PGothic" panose="020B0600070205080204" pitchFamily="34" charset="-128"/>
              </a:defRPr>
            </a:lvl7pPr>
            <a:lvl8pPr marL="3429000" indent="-228600" defTabSz="9398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anose="020B0604030504040204" pitchFamily="34" charset="0"/>
                <a:ea typeface="MS PGothic" panose="020B0600070205080204" pitchFamily="34" charset="-128"/>
              </a:defRPr>
            </a:lvl8pPr>
            <a:lvl9pPr marL="3886200" indent="-228600" defTabSz="9398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anose="020B0604030504040204" pitchFamily="34" charset="0"/>
                <a:ea typeface="MS PGothic" panose="020B0600070205080204" pitchFamily="34" charset="-128"/>
              </a:defRPr>
            </a:lvl9pPr>
          </a:lstStyle>
          <a:p>
            <a:fld id="{587D0B8B-BAFD-4A3D-B391-FA971194D587}" type="slidenum">
              <a:rPr lang="en-US" altLang="en-US">
                <a:latin typeface="Times New Roman" panose="02020603050405020304" pitchFamily="18" charset="0"/>
              </a:rPr>
              <a:pPr/>
              <a:t>65</a:t>
            </a:fld>
            <a:endParaRPr lang="en-US" altLang="en-US">
              <a:latin typeface="Times New Roman" panose="02020603050405020304" pitchFamily="18" charset="0"/>
            </a:endParaRPr>
          </a:p>
        </p:txBody>
      </p:sp>
      <p:sp>
        <p:nvSpPr>
          <p:cNvPr id="148483" name="Rectangle 2">
            <a:extLst>
              <a:ext uri="{FF2B5EF4-FFF2-40B4-BE49-F238E27FC236}">
                <a16:creationId xmlns:a16="http://schemas.microsoft.com/office/drawing/2014/main" id="{7AFA0411-D5C7-44F5-92FB-4A81DF3D6019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48484" name="Rectangle 3">
            <a:extLst>
              <a:ext uri="{FF2B5EF4-FFF2-40B4-BE49-F238E27FC236}">
                <a16:creationId xmlns:a16="http://schemas.microsoft.com/office/drawing/2014/main" id="{E683C887-9813-4BAE-8C1E-9184E7ADE63C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en-US" altLang="en-US">
              <a:latin typeface="Times New Roman" panose="02020603050405020304" pitchFamily="18" charset="0"/>
            </a:endParaRPr>
          </a:p>
        </p:txBody>
      </p:sp>
    </p:spTree>
  </p:cSld>
  <p:clrMapOvr>
    <a:masterClrMapping/>
  </p:clrMapOvr>
</p:notes>
</file>

<file path=ppt/notesSlides/notesSlide5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9506" name="Rectangle 7">
            <a:extLst>
              <a:ext uri="{FF2B5EF4-FFF2-40B4-BE49-F238E27FC236}">
                <a16:creationId xmlns:a16="http://schemas.microsoft.com/office/drawing/2014/main" id="{A2EE2621-441A-47D4-B399-3CB8773702CF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39800">
              <a:defRPr>
                <a:solidFill>
                  <a:schemeClr val="tx1"/>
                </a:solidFill>
                <a:latin typeface="Verdana" panose="020B0604030504040204" pitchFamily="34" charset="0"/>
                <a:ea typeface="MS PGothic" panose="020B0600070205080204" pitchFamily="34" charset="-128"/>
              </a:defRPr>
            </a:lvl1pPr>
            <a:lvl2pPr marL="742950" indent="-285750" defTabSz="939800">
              <a:defRPr>
                <a:solidFill>
                  <a:schemeClr val="tx1"/>
                </a:solidFill>
                <a:latin typeface="Verdana" panose="020B0604030504040204" pitchFamily="34" charset="0"/>
                <a:ea typeface="MS PGothic" panose="020B0600070205080204" pitchFamily="34" charset="-128"/>
              </a:defRPr>
            </a:lvl2pPr>
            <a:lvl3pPr marL="1143000" indent="-228600" defTabSz="939800">
              <a:defRPr>
                <a:solidFill>
                  <a:schemeClr val="tx1"/>
                </a:solidFill>
                <a:latin typeface="Verdana" panose="020B0604030504040204" pitchFamily="34" charset="0"/>
                <a:ea typeface="MS PGothic" panose="020B0600070205080204" pitchFamily="34" charset="-128"/>
              </a:defRPr>
            </a:lvl3pPr>
            <a:lvl4pPr marL="1600200" indent="-228600" defTabSz="939800">
              <a:defRPr>
                <a:solidFill>
                  <a:schemeClr val="tx1"/>
                </a:solidFill>
                <a:latin typeface="Verdana" panose="020B0604030504040204" pitchFamily="34" charset="0"/>
                <a:ea typeface="MS PGothic" panose="020B0600070205080204" pitchFamily="34" charset="-128"/>
              </a:defRPr>
            </a:lvl4pPr>
            <a:lvl5pPr marL="2057400" indent="-228600" defTabSz="939800">
              <a:defRPr>
                <a:solidFill>
                  <a:schemeClr val="tx1"/>
                </a:solidFill>
                <a:latin typeface="Verdana" panose="020B0604030504040204" pitchFamily="34" charset="0"/>
                <a:ea typeface="MS PGothic" panose="020B0600070205080204" pitchFamily="34" charset="-128"/>
              </a:defRPr>
            </a:lvl5pPr>
            <a:lvl6pPr marL="2514600" indent="-228600" defTabSz="9398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anose="020B0604030504040204" pitchFamily="34" charset="0"/>
                <a:ea typeface="MS PGothic" panose="020B0600070205080204" pitchFamily="34" charset="-128"/>
              </a:defRPr>
            </a:lvl6pPr>
            <a:lvl7pPr marL="2971800" indent="-228600" defTabSz="9398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anose="020B0604030504040204" pitchFamily="34" charset="0"/>
                <a:ea typeface="MS PGothic" panose="020B0600070205080204" pitchFamily="34" charset="-128"/>
              </a:defRPr>
            </a:lvl7pPr>
            <a:lvl8pPr marL="3429000" indent="-228600" defTabSz="9398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anose="020B0604030504040204" pitchFamily="34" charset="0"/>
                <a:ea typeface="MS PGothic" panose="020B0600070205080204" pitchFamily="34" charset="-128"/>
              </a:defRPr>
            </a:lvl8pPr>
            <a:lvl9pPr marL="3886200" indent="-228600" defTabSz="9398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anose="020B0604030504040204" pitchFamily="34" charset="0"/>
                <a:ea typeface="MS PGothic" panose="020B0600070205080204" pitchFamily="34" charset="-128"/>
              </a:defRPr>
            </a:lvl9pPr>
          </a:lstStyle>
          <a:p>
            <a:fld id="{A70A1341-C92E-4F22-99B6-43D85D252F2A}" type="slidenum">
              <a:rPr lang="en-US" altLang="en-US">
                <a:latin typeface="Times New Roman" panose="02020603050405020304" pitchFamily="18" charset="0"/>
              </a:rPr>
              <a:pPr/>
              <a:t>66</a:t>
            </a:fld>
            <a:endParaRPr lang="en-US" altLang="en-US">
              <a:latin typeface="Times New Roman" panose="02020603050405020304" pitchFamily="18" charset="0"/>
            </a:endParaRPr>
          </a:p>
        </p:txBody>
      </p:sp>
      <p:sp>
        <p:nvSpPr>
          <p:cNvPr id="149507" name="Rectangle 2">
            <a:extLst>
              <a:ext uri="{FF2B5EF4-FFF2-40B4-BE49-F238E27FC236}">
                <a16:creationId xmlns:a16="http://schemas.microsoft.com/office/drawing/2014/main" id="{943D789C-96B6-4CD8-BF4B-586C6695EB2C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49508" name="Rectangle 3">
            <a:extLst>
              <a:ext uri="{FF2B5EF4-FFF2-40B4-BE49-F238E27FC236}">
                <a16:creationId xmlns:a16="http://schemas.microsoft.com/office/drawing/2014/main" id="{AE772594-B020-4887-B006-EBA746493F63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en-US" altLang="en-US">
              <a:latin typeface="Times New Roman" panose="02020603050405020304" pitchFamily="18" charset="0"/>
            </a:endParaRPr>
          </a:p>
        </p:txBody>
      </p:sp>
    </p:spTree>
  </p:cSld>
  <p:clrMapOvr>
    <a:masterClrMapping/>
  </p:clrMapOvr>
</p:notes>
</file>

<file path=ppt/notesSlides/notesSlide6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0530" name="Rectangle 7">
            <a:extLst>
              <a:ext uri="{FF2B5EF4-FFF2-40B4-BE49-F238E27FC236}">
                <a16:creationId xmlns:a16="http://schemas.microsoft.com/office/drawing/2014/main" id="{DCE7D996-9F9E-4347-BCF2-24A8BF9B6849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39800">
              <a:defRPr>
                <a:solidFill>
                  <a:schemeClr val="tx1"/>
                </a:solidFill>
                <a:latin typeface="Verdana" panose="020B0604030504040204" pitchFamily="34" charset="0"/>
                <a:ea typeface="MS PGothic" panose="020B0600070205080204" pitchFamily="34" charset="-128"/>
              </a:defRPr>
            </a:lvl1pPr>
            <a:lvl2pPr marL="742950" indent="-285750" defTabSz="939800">
              <a:defRPr>
                <a:solidFill>
                  <a:schemeClr val="tx1"/>
                </a:solidFill>
                <a:latin typeface="Verdana" panose="020B0604030504040204" pitchFamily="34" charset="0"/>
                <a:ea typeface="MS PGothic" panose="020B0600070205080204" pitchFamily="34" charset="-128"/>
              </a:defRPr>
            </a:lvl2pPr>
            <a:lvl3pPr marL="1143000" indent="-228600" defTabSz="939800">
              <a:defRPr>
                <a:solidFill>
                  <a:schemeClr val="tx1"/>
                </a:solidFill>
                <a:latin typeface="Verdana" panose="020B0604030504040204" pitchFamily="34" charset="0"/>
                <a:ea typeface="MS PGothic" panose="020B0600070205080204" pitchFamily="34" charset="-128"/>
              </a:defRPr>
            </a:lvl3pPr>
            <a:lvl4pPr marL="1600200" indent="-228600" defTabSz="939800">
              <a:defRPr>
                <a:solidFill>
                  <a:schemeClr val="tx1"/>
                </a:solidFill>
                <a:latin typeface="Verdana" panose="020B0604030504040204" pitchFamily="34" charset="0"/>
                <a:ea typeface="MS PGothic" panose="020B0600070205080204" pitchFamily="34" charset="-128"/>
              </a:defRPr>
            </a:lvl4pPr>
            <a:lvl5pPr marL="2057400" indent="-228600" defTabSz="939800">
              <a:defRPr>
                <a:solidFill>
                  <a:schemeClr val="tx1"/>
                </a:solidFill>
                <a:latin typeface="Verdana" panose="020B0604030504040204" pitchFamily="34" charset="0"/>
                <a:ea typeface="MS PGothic" panose="020B0600070205080204" pitchFamily="34" charset="-128"/>
              </a:defRPr>
            </a:lvl5pPr>
            <a:lvl6pPr marL="2514600" indent="-228600" defTabSz="9398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anose="020B0604030504040204" pitchFamily="34" charset="0"/>
                <a:ea typeface="MS PGothic" panose="020B0600070205080204" pitchFamily="34" charset="-128"/>
              </a:defRPr>
            </a:lvl6pPr>
            <a:lvl7pPr marL="2971800" indent="-228600" defTabSz="9398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anose="020B0604030504040204" pitchFamily="34" charset="0"/>
                <a:ea typeface="MS PGothic" panose="020B0600070205080204" pitchFamily="34" charset="-128"/>
              </a:defRPr>
            </a:lvl7pPr>
            <a:lvl8pPr marL="3429000" indent="-228600" defTabSz="9398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anose="020B0604030504040204" pitchFamily="34" charset="0"/>
                <a:ea typeface="MS PGothic" panose="020B0600070205080204" pitchFamily="34" charset="-128"/>
              </a:defRPr>
            </a:lvl8pPr>
            <a:lvl9pPr marL="3886200" indent="-228600" defTabSz="9398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anose="020B0604030504040204" pitchFamily="34" charset="0"/>
                <a:ea typeface="MS PGothic" panose="020B0600070205080204" pitchFamily="34" charset="-128"/>
              </a:defRPr>
            </a:lvl9pPr>
          </a:lstStyle>
          <a:p>
            <a:fld id="{396D20E2-6F0E-4310-B85C-56C40751DFA6}" type="slidenum">
              <a:rPr lang="en-US" altLang="en-US">
                <a:latin typeface="Times New Roman" panose="02020603050405020304" pitchFamily="18" charset="0"/>
              </a:rPr>
              <a:pPr/>
              <a:t>67</a:t>
            </a:fld>
            <a:endParaRPr lang="en-US" altLang="en-US">
              <a:latin typeface="Times New Roman" panose="02020603050405020304" pitchFamily="18" charset="0"/>
            </a:endParaRPr>
          </a:p>
        </p:txBody>
      </p:sp>
      <p:sp>
        <p:nvSpPr>
          <p:cNvPr id="150531" name="Rectangle 2">
            <a:extLst>
              <a:ext uri="{FF2B5EF4-FFF2-40B4-BE49-F238E27FC236}">
                <a16:creationId xmlns:a16="http://schemas.microsoft.com/office/drawing/2014/main" id="{006B23E7-D1B0-4608-9D99-3972F8CE9782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50532" name="Rectangle 3">
            <a:extLst>
              <a:ext uri="{FF2B5EF4-FFF2-40B4-BE49-F238E27FC236}">
                <a16:creationId xmlns:a16="http://schemas.microsoft.com/office/drawing/2014/main" id="{D0CECFB1-4291-4316-886C-C03A781430E8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en-US" altLang="en-US">
              <a:latin typeface="Times New Roman" panose="02020603050405020304" pitchFamily="18" charset="0"/>
            </a:endParaRPr>
          </a:p>
        </p:txBody>
      </p:sp>
    </p:spTree>
  </p:cSld>
  <p:clrMapOvr>
    <a:masterClrMapping/>
  </p:clrMapOvr>
</p:notes>
</file>

<file path=ppt/notesSlides/notesSlide6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1554" name="Rectangle 7">
            <a:extLst>
              <a:ext uri="{FF2B5EF4-FFF2-40B4-BE49-F238E27FC236}">
                <a16:creationId xmlns:a16="http://schemas.microsoft.com/office/drawing/2014/main" id="{492DF3B2-6C49-4F9C-A110-A17406352321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39800">
              <a:defRPr>
                <a:solidFill>
                  <a:schemeClr val="tx1"/>
                </a:solidFill>
                <a:latin typeface="Verdana" panose="020B0604030504040204" pitchFamily="34" charset="0"/>
                <a:ea typeface="MS PGothic" panose="020B0600070205080204" pitchFamily="34" charset="-128"/>
              </a:defRPr>
            </a:lvl1pPr>
            <a:lvl2pPr marL="742950" indent="-285750" defTabSz="939800">
              <a:defRPr>
                <a:solidFill>
                  <a:schemeClr val="tx1"/>
                </a:solidFill>
                <a:latin typeface="Verdana" panose="020B0604030504040204" pitchFamily="34" charset="0"/>
                <a:ea typeface="MS PGothic" panose="020B0600070205080204" pitchFamily="34" charset="-128"/>
              </a:defRPr>
            </a:lvl2pPr>
            <a:lvl3pPr marL="1143000" indent="-228600" defTabSz="939800">
              <a:defRPr>
                <a:solidFill>
                  <a:schemeClr val="tx1"/>
                </a:solidFill>
                <a:latin typeface="Verdana" panose="020B0604030504040204" pitchFamily="34" charset="0"/>
                <a:ea typeface="MS PGothic" panose="020B0600070205080204" pitchFamily="34" charset="-128"/>
              </a:defRPr>
            </a:lvl3pPr>
            <a:lvl4pPr marL="1600200" indent="-228600" defTabSz="939800">
              <a:defRPr>
                <a:solidFill>
                  <a:schemeClr val="tx1"/>
                </a:solidFill>
                <a:latin typeface="Verdana" panose="020B0604030504040204" pitchFamily="34" charset="0"/>
                <a:ea typeface="MS PGothic" panose="020B0600070205080204" pitchFamily="34" charset="-128"/>
              </a:defRPr>
            </a:lvl4pPr>
            <a:lvl5pPr marL="2057400" indent="-228600" defTabSz="939800">
              <a:defRPr>
                <a:solidFill>
                  <a:schemeClr val="tx1"/>
                </a:solidFill>
                <a:latin typeface="Verdana" panose="020B0604030504040204" pitchFamily="34" charset="0"/>
                <a:ea typeface="MS PGothic" panose="020B0600070205080204" pitchFamily="34" charset="-128"/>
              </a:defRPr>
            </a:lvl5pPr>
            <a:lvl6pPr marL="2514600" indent="-228600" defTabSz="9398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anose="020B0604030504040204" pitchFamily="34" charset="0"/>
                <a:ea typeface="MS PGothic" panose="020B0600070205080204" pitchFamily="34" charset="-128"/>
              </a:defRPr>
            </a:lvl6pPr>
            <a:lvl7pPr marL="2971800" indent="-228600" defTabSz="9398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anose="020B0604030504040204" pitchFamily="34" charset="0"/>
                <a:ea typeface="MS PGothic" panose="020B0600070205080204" pitchFamily="34" charset="-128"/>
              </a:defRPr>
            </a:lvl7pPr>
            <a:lvl8pPr marL="3429000" indent="-228600" defTabSz="9398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anose="020B0604030504040204" pitchFamily="34" charset="0"/>
                <a:ea typeface="MS PGothic" panose="020B0600070205080204" pitchFamily="34" charset="-128"/>
              </a:defRPr>
            </a:lvl8pPr>
            <a:lvl9pPr marL="3886200" indent="-228600" defTabSz="9398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anose="020B0604030504040204" pitchFamily="34" charset="0"/>
                <a:ea typeface="MS PGothic" panose="020B0600070205080204" pitchFamily="34" charset="-128"/>
              </a:defRPr>
            </a:lvl9pPr>
          </a:lstStyle>
          <a:p>
            <a:fld id="{DB346C7A-1455-4A31-B80D-17977E7A4EF8}" type="slidenum">
              <a:rPr lang="en-US" altLang="en-US">
                <a:latin typeface="Times New Roman" panose="02020603050405020304" pitchFamily="18" charset="0"/>
              </a:rPr>
              <a:pPr/>
              <a:t>68</a:t>
            </a:fld>
            <a:endParaRPr lang="en-US" altLang="en-US">
              <a:latin typeface="Times New Roman" panose="02020603050405020304" pitchFamily="18" charset="0"/>
            </a:endParaRPr>
          </a:p>
        </p:txBody>
      </p:sp>
      <p:sp>
        <p:nvSpPr>
          <p:cNvPr id="151555" name="Rectangle 2">
            <a:extLst>
              <a:ext uri="{FF2B5EF4-FFF2-40B4-BE49-F238E27FC236}">
                <a16:creationId xmlns:a16="http://schemas.microsoft.com/office/drawing/2014/main" id="{6CCEDD2E-339A-4418-835D-64B58B723597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51556" name="Rectangle 3">
            <a:extLst>
              <a:ext uri="{FF2B5EF4-FFF2-40B4-BE49-F238E27FC236}">
                <a16:creationId xmlns:a16="http://schemas.microsoft.com/office/drawing/2014/main" id="{C57B1906-6C47-46E2-BDAD-997A0BD2364F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en-US" altLang="en-US">
              <a:latin typeface="Times New Roman" panose="02020603050405020304" pitchFamily="18" charset="0"/>
            </a:endParaRPr>
          </a:p>
        </p:txBody>
      </p:sp>
    </p:spTree>
  </p:cSld>
  <p:clrMapOvr>
    <a:masterClrMapping/>
  </p:clrMapOvr>
</p:notes>
</file>

<file path=ppt/notesSlides/notesSlide6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2578" name="Rectangle 7">
            <a:extLst>
              <a:ext uri="{FF2B5EF4-FFF2-40B4-BE49-F238E27FC236}">
                <a16:creationId xmlns:a16="http://schemas.microsoft.com/office/drawing/2014/main" id="{BD92895B-4956-49C8-82F0-80BD7C3FB3A8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39800">
              <a:defRPr>
                <a:solidFill>
                  <a:schemeClr val="tx1"/>
                </a:solidFill>
                <a:latin typeface="Verdana" panose="020B0604030504040204" pitchFamily="34" charset="0"/>
                <a:ea typeface="MS PGothic" panose="020B0600070205080204" pitchFamily="34" charset="-128"/>
              </a:defRPr>
            </a:lvl1pPr>
            <a:lvl2pPr marL="742950" indent="-285750" defTabSz="939800">
              <a:defRPr>
                <a:solidFill>
                  <a:schemeClr val="tx1"/>
                </a:solidFill>
                <a:latin typeface="Verdana" panose="020B0604030504040204" pitchFamily="34" charset="0"/>
                <a:ea typeface="MS PGothic" panose="020B0600070205080204" pitchFamily="34" charset="-128"/>
              </a:defRPr>
            </a:lvl2pPr>
            <a:lvl3pPr marL="1143000" indent="-228600" defTabSz="939800">
              <a:defRPr>
                <a:solidFill>
                  <a:schemeClr val="tx1"/>
                </a:solidFill>
                <a:latin typeface="Verdana" panose="020B0604030504040204" pitchFamily="34" charset="0"/>
                <a:ea typeface="MS PGothic" panose="020B0600070205080204" pitchFamily="34" charset="-128"/>
              </a:defRPr>
            </a:lvl3pPr>
            <a:lvl4pPr marL="1600200" indent="-228600" defTabSz="939800">
              <a:defRPr>
                <a:solidFill>
                  <a:schemeClr val="tx1"/>
                </a:solidFill>
                <a:latin typeface="Verdana" panose="020B0604030504040204" pitchFamily="34" charset="0"/>
                <a:ea typeface="MS PGothic" panose="020B0600070205080204" pitchFamily="34" charset="-128"/>
              </a:defRPr>
            </a:lvl4pPr>
            <a:lvl5pPr marL="2057400" indent="-228600" defTabSz="939800">
              <a:defRPr>
                <a:solidFill>
                  <a:schemeClr val="tx1"/>
                </a:solidFill>
                <a:latin typeface="Verdana" panose="020B0604030504040204" pitchFamily="34" charset="0"/>
                <a:ea typeface="MS PGothic" panose="020B0600070205080204" pitchFamily="34" charset="-128"/>
              </a:defRPr>
            </a:lvl5pPr>
            <a:lvl6pPr marL="2514600" indent="-228600" defTabSz="9398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anose="020B0604030504040204" pitchFamily="34" charset="0"/>
                <a:ea typeface="MS PGothic" panose="020B0600070205080204" pitchFamily="34" charset="-128"/>
              </a:defRPr>
            </a:lvl6pPr>
            <a:lvl7pPr marL="2971800" indent="-228600" defTabSz="9398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anose="020B0604030504040204" pitchFamily="34" charset="0"/>
                <a:ea typeface="MS PGothic" panose="020B0600070205080204" pitchFamily="34" charset="-128"/>
              </a:defRPr>
            </a:lvl7pPr>
            <a:lvl8pPr marL="3429000" indent="-228600" defTabSz="9398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anose="020B0604030504040204" pitchFamily="34" charset="0"/>
                <a:ea typeface="MS PGothic" panose="020B0600070205080204" pitchFamily="34" charset="-128"/>
              </a:defRPr>
            </a:lvl8pPr>
            <a:lvl9pPr marL="3886200" indent="-228600" defTabSz="9398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anose="020B0604030504040204" pitchFamily="34" charset="0"/>
                <a:ea typeface="MS PGothic" panose="020B0600070205080204" pitchFamily="34" charset="-128"/>
              </a:defRPr>
            </a:lvl9pPr>
          </a:lstStyle>
          <a:p>
            <a:fld id="{EF514684-2866-4F4C-BBA1-FDD60510CA6C}" type="slidenum">
              <a:rPr lang="en-US" altLang="en-US">
                <a:latin typeface="Times New Roman" panose="02020603050405020304" pitchFamily="18" charset="0"/>
              </a:rPr>
              <a:pPr/>
              <a:t>69</a:t>
            </a:fld>
            <a:endParaRPr lang="en-US" altLang="en-US">
              <a:latin typeface="Times New Roman" panose="02020603050405020304" pitchFamily="18" charset="0"/>
            </a:endParaRPr>
          </a:p>
        </p:txBody>
      </p:sp>
      <p:sp>
        <p:nvSpPr>
          <p:cNvPr id="152579" name="Rectangle 2">
            <a:extLst>
              <a:ext uri="{FF2B5EF4-FFF2-40B4-BE49-F238E27FC236}">
                <a16:creationId xmlns:a16="http://schemas.microsoft.com/office/drawing/2014/main" id="{908E9BE6-BEEA-4EFA-87DA-D8D4D67D25DC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52580" name="Rectangle 3">
            <a:extLst>
              <a:ext uri="{FF2B5EF4-FFF2-40B4-BE49-F238E27FC236}">
                <a16:creationId xmlns:a16="http://schemas.microsoft.com/office/drawing/2014/main" id="{F1113B83-162C-4998-89A0-8B8A49BA07A3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en-US" altLang="en-US">
              <a:latin typeface="Times New Roman" panose="02020603050405020304" pitchFamily="18" charset="0"/>
            </a:endParaRPr>
          </a:p>
        </p:txBody>
      </p:sp>
    </p:spTree>
  </p:cSld>
  <p:clrMapOvr>
    <a:masterClrMapping/>
  </p:clrMapOvr>
</p:notes>
</file>

<file path=ppt/notesSlides/notesSlide6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02" name="Rectangle 7">
            <a:extLst>
              <a:ext uri="{FF2B5EF4-FFF2-40B4-BE49-F238E27FC236}">
                <a16:creationId xmlns:a16="http://schemas.microsoft.com/office/drawing/2014/main" id="{A7204802-73F0-4EFE-80F8-B5F8745CBD86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39800">
              <a:defRPr>
                <a:solidFill>
                  <a:schemeClr val="tx1"/>
                </a:solidFill>
                <a:latin typeface="Verdana" panose="020B0604030504040204" pitchFamily="34" charset="0"/>
                <a:ea typeface="MS PGothic" panose="020B0600070205080204" pitchFamily="34" charset="-128"/>
              </a:defRPr>
            </a:lvl1pPr>
            <a:lvl2pPr marL="742950" indent="-285750" defTabSz="939800">
              <a:defRPr>
                <a:solidFill>
                  <a:schemeClr val="tx1"/>
                </a:solidFill>
                <a:latin typeface="Verdana" panose="020B0604030504040204" pitchFamily="34" charset="0"/>
                <a:ea typeface="MS PGothic" panose="020B0600070205080204" pitchFamily="34" charset="-128"/>
              </a:defRPr>
            </a:lvl2pPr>
            <a:lvl3pPr marL="1143000" indent="-228600" defTabSz="939800">
              <a:defRPr>
                <a:solidFill>
                  <a:schemeClr val="tx1"/>
                </a:solidFill>
                <a:latin typeface="Verdana" panose="020B0604030504040204" pitchFamily="34" charset="0"/>
                <a:ea typeface="MS PGothic" panose="020B0600070205080204" pitchFamily="34" charset="-128"/>
              </a:defRPr>
            </a:lvl3pPr>
            <a:lvl4pPr marL="1600200" indent="-228600" defTabSz="939800">
              <a:defRPr>
                <a:solidFill>
                  <a:schemeClr val="tx1"/>
                </a:solidFill>
                <a:latin typeface="Verdana" panose="020B0604030504040204" pitchFamily="34" charset="0"/>
                <a:ea typeface="MS PGothic" panose="020B0600070205080204" pitchFamily="34" charset="-128"/>
              </a:defRPr>
            </a:lvl4pPr>
            <a:lvl5pPr marL="2057400" indent="-228600" defTabSz="939800">
              <a:defRPr>
                <a:solidFill>
                  <a:schemeClr val="tx1"/>
                </a:solidFill>
                <a:latin typeface="Verdana" panose="020B0604030504040204" pitchFamily="34" charset="0"/>
                <a:ea typeface="MS PGothic" panose="020B0600070205080204" pitchFamily="34" charset="-128"/>
              </a:defRPr>
            </a:lvl5pPr>
            <a:lvl6pPr marL="2514600" indent="-228600" defTabSz="9398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anose="020B0604030504040204" pitchFamily="34" charset="0"/>
                <a:ea typeface="MS PGothic" panose="020B0600070205080204" pitchFamily="34" charset="-128"/>
              </a:defRPr>
            </a:lvl6pPr>
            <a:lvl7pPr marL="2971800" indent="-228600" defTabSz="9398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anose="020B0604030504040204" pitchFamily="34" charset="0"/>
                <a:ea typeface="MS PGothic" panose="020B0600070205080204" pitchFamily="34" charset="-128"/>
              </a:defRPr>
            </a:lvl7pPr>
            <a:lvl8pPr marL="3429000" indent="-228600" defTabSz="9398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anose="020B0604030504040204" pitchFamily="34" charset="0"/>
                <a:ea typeface="MS PGothic" panose="020B0600070205080204" pitchFamily="34" charset="-128"/>
              </a:defRPr>
            </a:lvl8pPr>
            <a:lvl9pPr marL="3886200" indent="-228600" defTabSz="9398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anose="020B0604030504040204" pitchFamily="34" charset="0"/>
                <a:ea typeface="MS PGothic" panose="020B0600070205080204" pitchFamily="34" charset="-128"/>
              </a:defRPr>
            </a:lvl9pPr>
          </a:lstStyle>
          <a:p>
            <a:fld id="{BD7FEAF7-4BEB-42B5-B76A-25A683C8B678}" type="slidenum">
              <a:rPr lang="en-US" altLang="en-US">
                <a:latin typeface="Times New Roman" panose="02020603050405020304" pitchFamily="18" charset="0"/>
              </a:rPr>
              <a:pPr/>
              <a:t>70</a:t>
            </a:fld>
            <a:endParaRPr lang="en-US" altLang="en-US">
              <a:latin typeface="Times New Roman" panose="02020603050405020304" pitchFamily="18" charset="0"/>
            </a:endParaRPr>
          </a:p>
        </p:txBody>
      </p:sp>
      <p:sp>
        <p:nvSpPr>
          <p:cNvPr id="153603" name="Rectangle 2">
            <a:extLst>
              <a:ext uri="{FF2B5EF4-FFF2-40B4-BE49-F238E27FC236}">
                <a16:creationId xmlns:a16="http://schemas.microsoft.com/office/drawing/2014/main" id="{3EF8D3C4-8F2E-438D-BB36-43E69FF1D8AE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53604" name="Rectangle 3">
            <a:extLst>
              <a:ext uri="{FF2B5EF4-FFF2-40B4-BE49-F238E27FC236}">
                <a16:creationId xmlns:a16="http://schemas.microsoft.com/office/drawing/2014/main" id="{C4C68196-D54E-4148-B032-CB54D71FDBED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en-US" altLang="en-US">
              <a:latin typeface="Times New Roman" panose="02020603050405020304" pitchFamily="18" charset="0"/>
            </a:endParaRPr>
          </a:p>
        </p:txBody>
      </p:sp>
    </p:spTree>
  </p:cSld>
  <p:clrMapOvr>
    <a:masterClrMapping/>
  </p:clrMapOvr>
</p:notes>
</file>

<file path=ppt/notesSlides/notesSlide6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4626" name="Rectangle 7">
            <a:extLst>
              <a:ext uri="{FF2B5EF4-FFF2-40B4-BE49-F238E27FC236}">
                <a16:creationId xmlns:a16="http://schemas.microsoft.com/office/drawing/2014/main" id="{EC2E17CB-4D30-407C-BFB4-332CEFB71911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39800">
              <a:defRPr>
                <a:solidFill>
                  <a:schemeClr val="tx1"/>
                </a:solidFill>
                <a:latin typeface="Verdana" panose="020B0604030504040204" pitchFamily="34" charset="0"/>
                <a:ea typeface="MS PGothic" panose="020B0600070205080204" pitchFamily="34" charset="-128"/>
              </a:defRPr>
            </a:lvl1pPr>
            <a:lvl2pPr marL="742950" indent="-285750" defTabSz="939800">
              <a:defRPr>
                <a:solidFill>
                  <a:schemeClr val="tx1"/>
                </a:solidFill>
                <a:latin typeface="Verdana" panose="020B0604030504040204" pitchFamily="34" charset="0"/>
                <a:ea typeface="MS PGothic" panose="020B0600070205080204" pitchFamily="34" charset="-128"/>
              </a:defRPr>
            </a:lvl2pPr>
            <a:lvl3pPr marL="1143000" indent="-228600" defTabSz="939800">
              <a:defRPr>
                <a:solidFill>
                  <a:schemeClr val="tx1"/>
                </a:solidFill>
                <a:latin typeface="Verdana" panose="020B0604030504040204" pitchFamily="34" charset="0"/>
                <a:ea typeface="MS PGothic" panose="020B0600070205080204" pitchFamily="34" charset="-128"/>
              </a:defRPr>
            </a:lvl3pPr>
            <a:lvl4pPr marL="1600200" indent="-228600" defTabSz="939800">
              <a:defRPr>
                <a:solidFill>
                  <a:schemeClr val="tx1"/>
                </a:solidFill>
                <a:latin typeface="Verdana" panose="020B0604030504040204" pitchFamily="34" charset="0"/>
                <a:ea typeface="MS PGothic" panose="020B0600070205080204" pitchFamily="34" charset="-128"/>
              </a:defRPr>
            </a:lvl4pPr>
            <a:lvl5pPr marL="2057400" indent="-228600" defTabSz="939800">
              <a:defRPr>
                <a:solidFill>
                  <a:schemeClr val="tx1"/>
                </a:solidFill>
                <a:latin typeface="Verdana" panose="020B0604030504040204" pitchFamily="34" charset="0"/>
                <a:ea typeface="MS PGothic" panose="020B0600070205080204" pitchFamily="34" charset="-128"/>
              </a:defRPr>
            </a:lvl5pPr>
            <a:lvl6pPr marL="2514600" indent="-228600" defTabSz="9398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anose="020B0604030504040204" pitchFamily="34" charset="0"/>
                <a:ea typeface="MS PGothic" panose="020B0600070205080204" pitchFamily="34" charset="-128"/>
              </a:defRPr>
            </a:lvl6pPr>
            <a:lvl7pPr marL="2971800" indent="-228600" defTabSz="9398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anose="020B0604030504040204" pitchFamily="34" charset="0"/>
                <a:ea typeface="MS PGothic" panose="020B0600070205080204" pitchFamily="34" charset="-128"/>
              </a:defRPr>
            </a:lvl7pPr>
            <a:lvl8pPr marL="3429000" indent="-228600" defTabSz="9398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anose="020B0604030504040204" pitchFamily="34" charset="0"/>
                <a:ea typeface="MS PGothic" panose="020B0600070205080204" pitchFamily="34" charset="-128"/>
              </a:defRPr>
            </a:lvl8pPr>
            <a:lvl9pPr marL="3886200" indent="-228600" defTabSz="9398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anose="020B0604030504040204" pitchFamily="34" charset="0"/>
                <a:ea typeface="MS PGothic" panose="020B0600070205080204" pitchFamily="34" charset="-128"/>
              </a:defRPr>
            </a:lvl9pPr>
          </a:lstStyle>
          <a:p>
            <a:fld id="{83E10020-71C2-454F-B242-56666943DF34}" type="slidenum">
              <a:rPr lang="en-US" altLang="en-US">
                <a:latin typeface="Times New Roman" panose="02020603050405020304" pitchFamily="18" charset="0"/>
              </a:rPr>
              <a:pPr/>
              <a:t>71</a:t>
            </a:fld>
            <a:endParaRPr lang="en-US" altLang="en-US">
              <a:latin typeface="Times New Roman" panose="02020603050405020304" pitchFamily="18" charset="0"/>
            </a:endParaRPr>
          </a:p>
        </p:txBody>
      </p:sp>
      <p:sp>
        <p:nvSpPr>
          <p:cNvPr id="154627" name="Rectangle 2">
            <a:extLst>
              <a:ext uri="{FF2B5EF4-FFF2-40B4-BE49-F238E27FC236}">
                <a16:creationId xmlns:a16="http://schemas.microsoft.com/office/drawing/2014/main" id="{F12DF0AA-3AA1-48FF-AE11-5633BA1365DD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54628" name="Rectangle 3">
            <a:extLst>
              <a:ext uri="{FF2B5EF4-FFF2-40B4-BE49-F238E27FC236}">
                <a16:creationId xmlns:a16="http://schemas.microsoft.com/office/drawing/2014/main" id="{5CCB7352-60B6-4ACB-9204-DD7FB14CB844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en-US" altLang="en-US">
              <a:latin typeface="Times New Roman" panose="02020603050405020304" pitchFamily="18" charset="0"/>
            </a:endParaRPr>
          </a:p>
        </p:txBody>
      </p:sp>
    </p:spTree>
  </p:cSld>
  <p:clrMapOvr>
    <a:masterClrMapping/>
  </p:clrMapOvr>
</p:notes>
</file>

<file path=ppt/notesSlides/notesSlide6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5650" name="Rectangle 7">
            <a:extLst>
              <a:ext uri="{FF2B5EF4-FFF2-40B4-BE49-F238E27FC236}">
                <a16:creationId xmlns:a16="http://schemas.microsoft.com/office/drawing/2014/main" id="{2796DFB2-176E-4C36-8157-233A382622F4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39800">
              <a:defRPr>
                <a:solidFill>
                  <a:schemeClr val="tx1"/>
                </a:solidFill>
                <a:latin typeface="Verdana" panose="020B0604030504040204" pitchFamily="34" charset="0"/>
                <a:ea typeface="MS PGothic" panose="020B0600070205080204" pitchFamily="34" charset="-128"/>
              </a:defRPr>
            </a:lvl1pPr>
            <a:lvl2pPr marL="742950" indent="-285750" defTabSz="939800">
              <a:defRPr>
                <a:solidFill>
                  <a:schemeClr val="tx1"/>
                </a:solidFill>
                <a:latin typeface="Verdana" panose="020B0604030504040204" pitchFamily="34" charset="0"/>
                <a:ea typeface="MS PGothic" panose="020B0600070205080204" pitchFamily="34" charset="-128"/>
              </a:defRPr>
            </a:lvl2pPr>
            <a:lvl3pPr marL="1143000" indent="-228600" defTabSz="939800">
              <a:defRPr>
                <a:solidFill>
                  <a:schemeClr val="tx1"/>
                </a:solidFill>
                <a:latin typeface="Verdana" panose="020B0604030504040204" pitchFamily="34" charset="0"/>
                <a:ea typeface="MS PGothic" panose="020B0600070205080204" pitchFamily="34" charset="-128"/>
              </a:defRPr>
            </a:lvl3pPr>
            <a:lvl4pPr marL="1600200" indent="-228600" defTabSz="939800">
              <a:defRPr>
                <a:solidFill>
                  <a:schemeClr val="tx1"/>
                </a:solidFill>
                <a:latin typeface="Verdana" panose="020B0604030504040204" pitchFamily="34" charset="0"/>
                <a:ea typeface="MS PGothic" panose="020B0600070205080204" pitchFamily="34" charset="-128"/>
              </a:defRPr>
            </a:lvl4pPr>
            <a:lvl5pPr marL="2057400" indent="-228600" defTabSz="939800">
              <a:defRPr>
                <a:solidFill>
                  <a:schemeClr val="tx1"/>
                </a:solidFill>
                <a:latin typeface="Verdana" panose="020B0604030504040204" pitchFamily="34" charset="0"/>
                <a:ea typeface="MS PGothic" panose="020B0600070205080204" pitchFamily="34" charset="-128"/>
              </a:defRPr>
            </a:lvl5pPr>
            <a:lvl6pPr marL="2514600" indent="-228600" defTabSz="9398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anose="020B0604030504040204" pitchFamily="34" charset="0"/>
                <a:ea typeface="MS PGothic" panose="020B0600070205080204" pitchFamily="34" charset="-128"/>
              </a:defRPr>
            </a:lvl6pPr>
            <a:lvl7pPr marL="2971800" indent="-228600" defTabSz="9398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anose="020B0604030504040204" pitchFamily="34" charset="0"/>
                <a:ea typeface="MS PGothic" panose="020B0600070205080204" pitchFamily="34" charset="-128"/>
              </a:defRPr>
            </a:lvl7pPr>
            <a:lvl8pPr marL="3429000" indent="-228600" defTabSz="9398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anose="020B0604030504040204" pitchFamily="34" charset="0"/>
                <a:ea typeface="MS PGothic" panose="020B0600070205080204" pitchFamily="34" charset="-128"/>
              </a:defRPr>
            </a:lvl8pPr>
            <a:lvl9pPr marL="3886200" indent="-228600" defTabSz="9398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anose="020B0604030504040204" pitchFamily="34" charset="0"/>
                <a:ea typeface="MS PGothic" panose="020B0600070205080204" pitchFamily="34" charset="-128"/>
              </a:defRPr>
            </a:lvl9pPr>
          </a:lstStyle>
          <a:p>
            <a:fld id="{A819EF8C-4231-4782-B39A-7B2E0F77F2B4}" type="slidenum">
              <a:rPr lang="en-US" altLang="en-US">
                <a:latin typeface="Times New Roman" panose="02020603050405020304" pitchFamily="18" charset="0"/>
              </a:rPr>
              <a:pPr/>
              <a:t>72</a:t>
            </a:fld>
            <a:endParaRPr lang="en-US" altLang="en-US">
              <a:latin typeface="Times New Roman" panose="02020603050405020304" pitchFamily="18" charset="0"/>
            </a:endParaRPr>
          </a:p>
        </p:txBody>
      </p:sp>
      <p:sp>
        <p:nvSpPr>
          <p:cNvPr id="155651" name="Rectangle 2">
            <a:extLst>
              <a:ext uri="{FF2B5EF4-FFF2-40B4-BE49-F238E27FC236}">
                <a16:creationId xmlns:a16="http://schemas.microsoft.com/office/drawing/2014/main" id="{6BA96F8A-0303-451B-8FF0-F0231FFBE8A8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55652" name="Rectangle 3">
            <a:extLst>
              <a:ext uri="{FF2B5EF4-FFF2-40B4-BE49-F238E27FC236}">
                <a16:creationId xmlns:a16="http://schemas.microsoft.com/office/drawing/2014/main" id="{C2E866F9-9F63-4267-AE12-FD26BF4B9267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en-US" altLang="en-US">
              <a:latin typeface="Times New Roman" panose="02020603050405020304" pitchFamily="18" charset="0"/>
            </a:endParaRPr>
          </a:p>
        </p:txBody>
      </p:sp>
    </p:spTree>
  </p:cSld>
  <p:clrMapOvr>
    <a:masterClrMapping/>
  </p:clrMapOvr>
</p:notes>
</file>

<file path=ppt/notesSlides/notesSlide6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6674" name="Rectangle 7">
            <a:extLst>
              <a:ext uri="{FF2B5EF4-FFF2-40B4-BE49-F238E27FC236}">
                <a16:creationId xmlns:a16="http://schemas.microsoft.com/office/drawing/2014/main" id="{F465EF95-595A-4F41-97F1-F2BBA1F41275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39800">
              <a:defRPr>
                <a:solidFill>
                  <a:schemeClr val="tx1"/>
                </a:solidFill>
                <a:latin typeface="Verdana" panose="020B0604030504040204" pitchFamily="34" charset="0"/>
                <a:ea typeface="MS PGothic" panose="020B0600070205080204" pitchFamily="34" charset="-128"/>
              </a:defRPr>
            </a:lvl1pPr>
            <a:lvl2pPr marL="742950" indent="-285750" defTabSz="939800">
              <a:defRPr>
                <a:solidFill>
                  <a:schemeClr val="tx1"/>
                </a:solidFill>
                <a:latin typeface="Verdana" panose="020B0604030504040204" pitchFamily="34" charset="0"/>
                <a:ea typeface="MS PGothic" panose="020B0600070205080204" pitchFamily="34" charset="-128"/>
              </a:defRPr>
            </a:lvl2pPr>
            <a:lvl3pPr marL="1143000" indent="-228600" defTabSz="939800">
              <a:defRPr>
                <a:solidFill>
                  <a:schemeClr val="tx1"/>
                </a:solidFill>
                <a:latin typeface="Verdana" panose="020B0604030504040204" pitchFamily="34" charset="0"/>
                <a:ea typeface="MS PGothic" panose="020B0600070205080204" pitchFamily="34" charset="-128"/>
              </a:defRPr>
            </a:lvl3pPr>
            <a:lvl4pPr marL="1600200" indent="-228600" defTabSz="939800">
              <a:defRPr>
                <a:solidFill>
                  <a:schemeClr val="tx1"/>
                </a:solidFill>
                <a:latin typeface="Verdana" panose="020B0604030504040204" pitchFamily="34" charset="0"/>
                <a:ea typeface="MS PGothic" panose="020B0600070205080204" pitchFamily="34" charset="-128"/>
              </a:defRPr>
            </a:lvl4pPr>
            <a:lvl5pPr marL="2057400" indent="-228600" defTabSz="939800">
              <a:defRPr>
                <a:solidFill>
                  <a:schemeClr val="tx1"/>
                </a:solidFill>
                <a:latin typeface="Verdana" panose="020B0604030504040204" pitchFamily="34" charset="0"/>
                <a:ea typeface="MS PGothic" panose="020B0600070205080204" pitchFamily="34" charset="-128"/>
              </a:defRPr>
            </a:lvl5pPr>
            <a:lvl6pPr marL="2514600" indent="-228600" defTabSz="9398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anose="020B0604030504040204" pitchFamily="34" charset="0"/>
                <a:ea typeface="MS PGothic" panose="020B0600070205080204" pitchFamily="34" charset="-128"/>
              </a:defRPr>
            </a:lvl6pPr>
            <a:lvl7pPr marL="2971800" indent="-228600" defTabSz="9398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anose="020B0604030504040204" pitchFamily="34" charset="0"/>
                <a:ea typeface="MS PGothic" panose="020B0600070205080204" pitchFamily="34" charset="-128"/>
              </a:defRPr>
            </a:lvl7pPr>
            <a:lvl8pPr marL="3429000" indent="-228600" defTabSz="9398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anose="020B0604030504040204" pitchFamily="34" charset="0"/>
                <a:ea typeface="MS PGothic" panose="020B0600070205080204" pitchFamily="34" charset="-128"/>
              </a:defRPr>
            </a:lvl8pPr>
            <a:lvl9pPr marL="3886200" indent="-228600" defTabSz="9398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anose="020B0604030504040204" pitchFamily="34" charset="0"/>
                <a:ea typeface="MS PGothic" panose="020B0600070205080204" pitchFamily="34" charset="-128"/>
              </a:defRPr>
            </a:lvl9pPr>
          </a:lstStyle>
          <a:p>
            <a:fld id="{98CCE5AD-C314-4DFB-97F8-C64B9C4C8E4F}" type="slidenum">
              <a:rPr lang="en-US" altLang="en-US">
                <a:latin typeface="Times New Roman" panose="02020603050405020304" pitchFamily="18" charset="0"/>
              </a:rPr>
              <a:pPr/>
              <a:t>73</a:t>
            </a:fld>
            <a:endParaRPr lang="en-US" altLang="en-US">
              <a:latin typeface="Times New Roman" panose="02020603050405020304" pitchFamily="18" charset="0"/>
            </a:endParaRPr>
          </a:p>
        </p:txBody>
      </p:sp>
      <p:sp>
        <p:nvSpPr>
          <p:cNvPr id="156675" name="Rectangle 2">
            <a:extLst>
              <a:ext uri="{FF2B5EF4-FFF2-40B4-BE49-F238E27FC236}">
                <a16:creationId xmlns:a16="http://schemas.microsoft.com/office/drawing/2014/main" id="{DBE3F616-377A-4393-9F02-287285E02A33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56676" name="Rectangle 3">
            <a:extLst>
              <a:ext uri="{FF2B5EF4-FFF2-40B4-BE49-F238E27FC236}">
                <a16:creationId xmlns:a16="http://schemas.microsoft.com/office/drawing/2014/main" id="{C682FE68-026E-4D64-ACA9-90978CF26E06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en-US" altLang="en-US">
              <a:latin typeface="Times New Roman" panose="02020603050405020304" pitchFamily="18" charset="0"/>
            </a:endParaRPr>
          </a:p>
        </p:txBody>
      </p:sp>
    </p:spTree>
  </p:cSld>
  <p:clrMapOvr>
    <a:masterClrMapping/>
  </p:clrMapOvr>
</p:notes>
</file>

<file path=ppt/notesSlides/notesSlide6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7698" name="Rectangle 7">
            <a:extLst>
              <a:ext uri="{FF2B5EF4-FFF2-40B4-BE49-F238E27FC236}">
                <a16:creationId xmlns:a16="http://schemas.microsoft.com/office/drawing/2014/main" id="{56B4D174-7712-4CB1-A41E-3E47996C6606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39800">
              <a:defRPr>
                <a:solidFill>
                  <a:schemeClr val="tx1"/>
                </a:solidFill>
                <a:latin typeface="Verdana" panose="020B0604030504040204" pitchFamily="34" charset="0"/>
                <a:ea typeface="MS PGothic" panose="020B0600070205080204" pitchFamily="34" charset="-128"/>
              </a:defRPr>
            </a:lvl1pPr>
            <a:lvl2pPr marL="742950" indent="-285750" defTabSz="939800">
              <a:defRPr>
                <a:solidFill>
                  <a:schemeClr val="tx1"/>
                </a:solidFill>
                <a:latin typeface="Verdana" panose="020B0604030504040204" pitchFamily="34" charset="0"/>
                <a:ea typeface="MS PGothic" panose="020B0600070205080204" pitchFamily="34" charset="-128"/>
              </a:defRPr>
            </a:lvl2pPr>
            <a:lvl3pPr marL="1143000" indent="-228600" defTabSz="939800">
              <a:defRPr>
                <a:solidFill>
                  <a:schemeClr val="tx1"/>
                </a:solidFill>
                <a:latin typeface="Verdana" panose="020B0604030504040204" pitchFamily="34" charset="0"/>
                <a:ea typeface="MS PGothic" panose="020B0600070205080204" pitchFamily="34" charset="-128"/>
              </a:defRPr>
            </a:lvl3pPr>
            <a:lvl4pPr marL="1600200" indent="-228600" defTabSz="939800">
              <a:defRPr>
                <a:solidFill>
                  <a:schemeClr val="tx1"/>
                </a:solidFill>
                <a:latin typeface="Verdana" panose="020B0604030504040204" pitchFamily="34" charset="0"/>
                <a:ea typeface="MS PGothic" panose="020B0600070205080204" pitchFamily="34" charset="-128"/>
              </a:defRPr>
            </a:lvl4pPr>
            <a:lvl5pPr marL="2057400" indent="-228600" defTabSz="939800">
              <a:defRPr>
                <a:solidFill>
                  <a:schemeClr val="tx1"/>
                </a:solidFill>
                <a:latin typeface="Verdana" panose="020B0604030504040204" pitchFamily="34" charset="0"/>
                <a:ea typeface="MS PGothic" panose="020B0600070205080204" pitchFamily="34" charset="-128"/>
              </a:defRPr>
            </a:lvl5pPr>
            <a:lvl6pPr marL="2514600" indent="-228600" defTabSz="9398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anose="020B0604030504040204" pitchFamily="34" charset="0"/>
                <a:ea typeface="MS PGothic" panose="020B0600070205080204" pitchFamily="34" charset="-128"/>
              </a:defRPr>
            </a:lvl6pPr>
            <a:lvl7pPr marL="2971800" indent="-228600" defTabSz="9398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anose="020B0604030504040204" pitchFamily="34" charset="0"/>
                <a:ea typeface="MS PGothic" panose="020B0600070205080204" pitchFamily="34" charset="-128"/>
              </a:defRPr>
            </a:lvl7pPr>
            <a:lvl8pPr marL="3429000" indent="-228600" defTabSz="9398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anose="020B0604030504040204" pitchFamily="34" charset="0"/>
                <a:ea typeface="MS PGothic" panose="020B0600070205080204" pitchFamily="34" charset="-128"/>
              </a:defRPr>
            </a:lvl8pPr>
            <a:lvl9pPr marL="3886200" indent="-228600" defTabSz="9398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anose="020B0604030504040204" pitchFamily="34" charset="0"/>
                <a:ea typeface="MS PGothic" panose="020B0600070205080204" pitchFamily="34" charset="-128"/>
              </a:defRPr>
            </a:lvl9pPr>
          </a:lstStyle>
          <a:p>
            <a:fld id="{6B090860-9AF5-424D-A333-7DC8522BDD90}" type="slidenum">
              <a:rPr lang="en-US" altLang="en-US">
                <a:latin typeface="Times New Roman" panose="02020603050405020304" pitchFamily="18" charset="0"/>
              </a:rPr>
              <a:pPr/>
              <a:t>74</a:t>
            </a:fld>
            <a:endParaRPr lang="en-US" altLang="en-US">
              <a:latin typeface="Times New Roman" panose="02020603050405020304" pitchFamily="18" charset="0"/>
            </a:endParaRPr>
          </a:p>
        </p:txBody>
      </p:sp>
      <p:sp>
        <p:nvSpPr>
          <p:cNvPr id="157699" name="Rectangle 2">
            <a:extLst>
              <a:ext uri="{FF2B5EF4-FFF2-40B4-BE49-F238E27FC236}">
                <a16:creationId xmlns:a16="http://schemas.microsoft.com/office/drawing/2014/main" id="{D34CB649-2117-4081-91C0-CE968BFCFCC4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57700" name="Rectangle 3">
            <a:extLst>
              <a:ext uri="{FF2B5EF4-FFF2-40B4-BE49-F238E27FC236}">
                <a16:creationId xmlns:a16="http://schemas.microsoft.com/office/drawing/2014/main" id="{1E59B376-3E44-42AB-A505-B2EEEB362565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en-US" altLang="en-US">
              <a:latin typeface="Times New Roman" panose="02020603050405020304" pitchFamily="18" charset="0"/>
            </a:endParaRPr>
          </a:p>
        </p:txBody>
      </p:sp>
    </p:spTree>
  </p:cSld>
  <p:clrMapOvr>
    <a:masterClrMapping/>
  </p:clrMapOvr>
</p:notes>
</file>

<file path=ppt/notesSlides/notesSlide6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8722" name="Rectangle 7">
            <a:extLst>
              <a:ext uri="{FF2B5EF4-FFF2-40B4-BE49-F238E27FC236}">
                <a16:creationId xmlns:a16="http://schemas.microsoft.com/office/drawing/2014/main" id="{C5866CDD-4811-42A2-B280-A13D1C6C0778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39800">
              <a:defRPr>
                <a:solidFill>
                  <a:schemeClr val="tx1"/>
                </a:solidFill>
                <a:latin typeface="Verdana" panose="020B0604030504040204" pitchFamily="34" charset="0"/>
                <a:ea typeface="MS PGothic" panose="020B0600070205080204" pitchFamily="34" charset="-128"/>
              </a:defRPr>
            </a:lvl1pPr>
            <a:lvl2pPr marL="742950" indent="-285750" defTabSz="939800">
              <a:defRPr>
                <a:solidFill>
                  <a:schemeClr val="tx1"/>
                </a:solidFill>
                <a:latin typeface="Verdana" panose="020B0604030504040204" pitchFamily="34" charset="0"/>
                <a:ea typeface="MS PGothic" panose="020B0600070205080204" pitchFamily="34" charset="-128"/>
              </a:defRPr>
            </a:lvl2pPr>
            <a:lvl3pPr marL="1143000" indent="-228600" defTabSz="939800">
              <a:defRPr>
                <a:solidFill>
                  <a:schemeClr val="tx1"/>
                </a:solidFill>
                <a:latin typeface="Verdana" panose="020B0604030504040204" pitchFamily="34" charset="0"/>
                <a:ea typeface="MS PGothic" panose="020B0600070205080204" pitchFamily="34" charset="-128"/>
              </a:defRPr>
            </a:lvl3pPr>
            <a:lvl4pPr marL="1600200" indent="-228600" defTabSz="939800">
              <a:defRPr>
                <a:solidFill>
                  <a:schemeClr val="tx1"/>
                </a:solidFill>
                <a:latin typeface="Verdana" panose="020B0604030504040204" pitchFamily="34" charset="0"/>
                <a:ea typeface="MS PGothic" panose="020B0600070205080204" pitchFamily="34" charset="-128"/>
              </a:defRPr>
            </a:lvl4pPr>
            <a:lvl5pPr marL="2057400" indent="-228600" defTabSz="939800">
              <a:defRPr>
                <a:solidFill>
                  <a:schemeClr val="tx1"/>
                </a:solidFill>
                <a:latin typeface="Verdana" panose="020B0604030504040204" pitchFamily="34" charset="0"/>
                <a:ea typeface="MS PGothic" panose="020B0600070205080204" pitchFamily="34" charset="-128"/>
              </a:defRPr>
            </a:lvl5pPr>
            <a:lvl6pPr marL="2514600" indent="-228600" defTabSz="9398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anose="020B0604030504040204" pitchFamily="34" charset="0"/>
                <a:ea typeface="MS PGothic" panose="020B0600070205080204" pitchFamily="34" charset="-128"/>
              </a:defRPr>
            </a:lvl6pPr>
            <a:lvl7pPr marL="2971800" indent="-228600" defTabSz="9398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anose="020B0604030504040204" pitchFamily="34" charset="0"/>
                <a:ea typeface="MS PGothic" panose="020B0600070205080204" pitchFamily="34" charset="-128"/>
              </a:defRPr>
            </a:lvl7pPr>
            <a:lvl8pPr marL="3429000" indent="-228600" defTabSz="9398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anose="020B0604030504040204" pitchFamily="34" charset="0"/>
                <a:ea typeface="MS PGothic" panose="020B0600070205080204" pitchFamily="34" charset="-128"/>
              </a:defRPr>
            </a:lvl8pPr>
            <a:lvl9pPr marL="3886200" indent="-228600" defTabSz="9398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anose="020B0604030504040204" pitchFamily="34" charset="0"/>
                <a:ea typeface="MS PGothic" panose="020B0600070205080204" pitchFamily="34" charset="-128"/>
              </a:defRPr>
            </a:lvl9pPr>
          </a:lstStyle>
          <a:p>
            <a:fld id="{075CAD1E-1E22-4637-B2E6-50F21264D3FA}" type="slidenum">
              <a:rPr lang="en-US" altLang="en-US">
                <a:latin typeface="Times New Roman" panose="02020603050405020304" pitchFamily="18" charset="0"/>
              </a:rPr>
              <a:pPr/>
              <a:t>75</a:t>
            </a:fld>
            <a:endParaRPr lang="en-US" altLang="en-US">
              <a:latin typeface="Times New Roman" panose="02020603050405020304" pitchFamily="18" charset="0"/>
            </a:endParaRPr>
          </a:p>
        </p:txBody>
      </p:sp>
      <p:sp>
        <p:nvSpPr>
          <p:cNvPr id="158723" name="Rectangle 2">
            <a:extLst>
              <a:ext uri="{FF2B5EF4-FFF2-40B4-BE49-F238E27FC236}">
                <a16:creationId xmlns:a16="http://schemas.microsoft.com/office/drawing/2014/main" id="{C26A336E-B0A4-4355-9177-376B2811343F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58724" name="Rectangle 3">
            <a:extLst>
              <a:ext uri="{FF2B5EF4-FFF2-40B4-BE49-F238E27FC236}">
                <a16:creationId xmlns:a16="http://schemas.microsoft.com/office/drawing/2014/main" id="{A2DC4382-E997-4207-A545-B2CB280F0BE3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en-US" altLang="en-US">
              <a:latin typeface="Times New Roman" panose="02020603050405020304" pitchFamily="18" charset="0"/>
            </a:endParaRPr>
          </a:p>
        </p:txBody>
      </p:sp>
    </p:spTree>
  </p:cSld>
  <p:clrMapOvr>
    <a:masterClrMapping/>
  </p:clrMapOvr>
</p:notes>
</file>

<file path=ppt/notesSlides/notesSlide6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9746" name="Rectangle 7">
            <a:extLst>
              <a:ext uri="{FF2B5EF4-FFF2-40B4-BE49-F238E27FC236}">
                <a16:creationId xmlns:a16="http://schemas.microsoft.com/office/drawing/2014/main" id="{93E4F0CE-D923-4137-8356-335CED0DAB91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39800">
              <a:defRPr>
                <a:solidFill>
                  <a:schemeClr val="tx1"/>
                </a:solidFill>
                <a:latin typeface="Verdana" panose="020B0604030504040204" pitchFamily="34" charset="0"/>
                <a:ea typeface="MS PGothic" panose="020B0600070205080204" pitchFamily="34" charset="-128"/>
              </a:defRPr>
            </a:lvl1pPr>
            <a:lvl2pPr marL="742950" indent="-285750" defTabSz="939800">
              <a:defRPr>
                <a:solidFill>
                  <a:schemeClr val="tx1"/>
                </a:solidFill>
                <a:latin typeface="Verdana" panose="020B0604030504040204" pitchFamily="34" charset="0"/>
                <a:ea typeface="MS PGothic" panose="020B0600070205080204" pitchFamily="34" charset="-128"/>
              </a:defRPr>
            </a:lvl2pPr>
            <a:lvl3pPr marL="1143000" indent="-228600" defTabSz="939800">
              <a:defRPr>
                <a:solidFill>
                  <a:schemeClr val="tx1"/>
                </a:solidFill>
                <a:latin typeface="Verdana" panose="020B0604030504040204" pitchFamily="34" charset="0"/>
                <a:ea typeface="MS PGothic" panose="020B0600070205080204" pitchFamily="34" charset="-128"/>
              </a:defRPr>
            </a:lvl3pPr>
            <a:lvl4pPr marL="1600200" indent="-228600" defTabSz="939800">
              <a:defRPr>
                <a:solidFill>
                  <a:schemeClr val="tx1"/>
                </a:solidFill>
                <a:latin typeface="Verdana" panose="020B0604030504040204" pitchFamily="34" charset="0"/>
                <a:ea typeface="MS PGothic" panose="020B0600070205080204" pitchFamily="34" charset="-128"/>
              </a:defRPr>
            </a:lvl4pPr>
            <a:lvl5pPr marL="2057400" indent="-228600" defTabSz="939800">
              <a:defRPr>
                <a:solidFill>
                  <a:schemeClr val="tx1"/>
                </a:solidFill>
                <a:latin typeface="Verdana" panose="020B0604030504040204" pitchFamily="34" charset="0"/>
                <a:ea typeface="MS PGothic" panose="020B0600070205080204" pitchFamily="34" charset="-128"/>
              </a:defRPr>
            </a:lvl5pPr>
            <a:lvl6pPr marL="2514600" indent="-228600" defTabSz="9398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anose="020B0604030504040204" pitchFamily="34" charset="0"/>
                <a:ea typeface="MS PGothic" panose="020B0600070205080204" pitchFamily="34" charset="-128"/>
              </a:defRPr>
            </a:lvl6pPr>
            <a:lvl7pPr marL="2971800" indent="-228600" defTabSz="9398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anose="020B0604030504040204" pitchFamily="34" charset="0"/>
                <a:ea typeface="MS PGothic" panose="020B0600070205080204" pitchFamily="34" charset="-128"/>
              </a:defRPr>
            </a:lvl7pPr>
            <a:lvl8pPr marL="3429000" indent="-228600" defTabSz="9398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anose="020B0604030504040204" pitchFamily="34" charset="0"/>
                <a:ea typeface="MS PGothic" panose="020B0600070205080204" pitchFamily="34" charset="-128"/>
              </a:defRPr>
            </a:lvl8pPr>
            <a:lvl9pPr marL="3886200" indent="-228600" defTabSz="9398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anose="020B0604030504040204" pitchFamily="34" charset="0"/>
                <a:ea typeface="MS PGothic" panose="020B0600070205080204" pitchFamily="34" charset="-128"/>
              </a:defRPr>
            </a:lvl9pPr>
          </a:lstStyle>
          <a:p>
            <a:fld id="{06658769-8F6C-489F-90D1-9CC8B1660090}" type="slidenum">
              <a:rPr lang="en-US" altLang="en-US">
                <a:latin typeface="Times New Roman" panose="02020603050405020304" pitchFamily="18" charset="0"/>
              </a:rPr>
              <a:pPr/>
              <a:t>76</a:t>
            </a:fld>
            <a:endParaRPr lang="en-US" altLang="en-US">
              <a:latin typeface="Times New Roman" panose="02020603050405020304" pitchFamily="18" charset="0"/>
            </a:endParaRPr>
          </a:p>
        </p:txBody>
      </p:sp>
      <p:sp>
        <p:nvSpPr>
          <p:cNvPr id="159747" name="Rectangle 2">
            <a:extLst>
              <a:ext uri="{FF2B5EF4-FFF2-40B4-BE49-F238E27FC236}">
                <a16:creationId xmlns:a16="http://schemas.microsoft.com/office/drawing/2014/main" id="{60738C59-F0E4-448F-A9D3-AD8236E66B50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59748" name="Rectangle 3">
            <a:extLst>
              <a:ext uri="{FF2B5EF4-FFF2-40B4-BE49-F238E27FC236}">
                <a16:creationId xmlns:a16="http://schemas.microsoft.com/office/drawing/2014/main" id="{976268BD-A21D-4A9C-83D9-F6E58693A98E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en-US" altLang="en-US">
              <a:latin typeface="Times New Roman" panose="02020603050405020304" pitchFamily="18" charset="0"/>
            </a:endParaRPr>
          </a:p>
        </p:txBody>
      </p:sp>
    </p:spTree>
  </p:cSld>
  <p:clrMapOvr>
    <a:masterClrMapping/>
  </p:clrMapOvr>
</p:notes>
</file>

<file path=ppt/notesSlides/notesSlide7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0770" name="Rectangle 7">
            <a:extLst>
              <a:ext uri="{FF2B5EF4-FFF2-40B4-BE49-F238E27FC236}">
                <a16:creationId xmlns:a16="http://schemas.microsoft.com/office/drawing/2014/main" id="{590FCDA9-D6D2-4A25-9451-9A1C9532C516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39800">
              <a:defRPr>
                <a:solidFill>
                  <a:schemeClr val="tx1"/>
                </a:solidFill>
                <a:latin typeface="Verdana" panose="020B0604030504040204" pitchFamily="34" charset="0"/>
                <a:ea typeface="MS PGothic" panose="020B0600070205080204" pitchFamily="34" charset="-128"/>
              </a:defRPr>
            </a:lvl1pPr>
            <a:lvl2pPr marL="742950" indent="-285750" defTabSz="939800">
              <a:defRPr>
                <a:solidFill>
                  <a:schemeClr val="tx1"/>
                </a:solidFill>
                <a:latin typeface="Verdana" panose="020B0604030504040204" pitchFamily="34" charset="0"/>
                <a:ea typeface="MS PGothic" panose="020B0600070205080204" pitchFamily="34" charset="-128"/>
              </a:defRPr>
            </a:lvl2pPr>
            <a:lvl3pPr marL="1143000" indent="-228600" defTabSz="939800">
              <a:defRPr>
                <a:solidFill>
                  <a:schemeClr val="tx1"/>
                </a:solidFill>
                <a:latin typeface="Verdana" panose="020B0604030504040204" pitchFamily="34" charset="0"/>
                <a:ea typeface="MS PGothic" panose="020B0600070205080204" pitchFamily="34" charset="-128"/>
              </a:defRPr>
            </a:lvl3pPr>
            <a:lvl4pPr marL="1600200" indent="-228600" defTabSz="939800">
              <a:defRPr>
                <a:solidFill>
                  <a:schemeClr val="tx1"/>
                </a:solidFill>
                <a:latin typeface="Verdana" panose="020B0604030504040204" pitchFamily="34" charset="0"/>
                <a:ea typeface="MS PGothic" panose="020B0600070205080204" pitchFamily="34" charset="-128"/>
              </a:defRPr>
            </a:lvl4pPr>
            <a:lvl5pPr marL="2057400" indent="-228600" defTabSz="939800">
              <a:defRPr>
                <a:solidFill>
                  <a:schemeClr val="tx1"/>
                </a:solidFill>
                <a:latin typeface="Verdana" panose="020B0604030504040204" pitchFamily="34" charset="0"/>
                <a:ea typeface="MS PGothic" panose="020B0600070205080204" pitchFamily="34" charset="-128"/>
              </a:defRPr>
            </a:lvl5pPr>
            <a:lvl6pPr marL="2514600" indent="-228600" defTabSz="9398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anose="020B0604030504040204" pitchFamily="34" charset="0"/>
                <a:ea typeface="MS PGothic" panose="020B0600070205080204" pitchFamily="34" charset="-128"/>
              </a:defRPr>
            </a:lvl6pPr>
            <a:lvl7pPr marL="2971800" indent="-228600" defTabSz="9398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anose="020B0604030504040204" pitchFamily="34" charset="0"/>
                <a:ea typeface="MS PGothic" panose="020B0600070205080204" pitchFamily="34" charset="-128"/>
              </a:defRPr>
            </a:lvl7pPr>
            <a:lvl8pPr marL="3429000" indent="-228600" defTabSz="9398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anose="020B0604030504040204" pitchFamily="34" charset="0"/>
                <a:ea typeface="MS PGothic" panose="020B0600070205080204" pitchFamily="34" charset="-128"/>
              </a:defRPr>
            </a:lvl8pPr>
            <a:lvl9pPr marL="3886200" indent="-228600" defTabSz="9398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anose="020B0604030504040204" pitchFamily="34" charset="0"/>
                <a:ea typeface="MS PGothic" panose="020B0600070205080204" pitchFamily="34" charset="-128"/>
              </a:defRPr>
            </a:lvl9pPr>
          </a:lstStyle>
          <a:p>
            <a:fld id="{4BBE8513-7EE7-473B-AF73-11B00E2FA16E}" type="slidenum">
              <a:rPr lang="en-US" altLang="en-US">
                <a:latin typeface="Times New Roman" panose="02020603050405020304" pitchFamily="18" charset="0"/>
              </a:rPr>
              <a:pPr/>
              <a:t>77</a:t>
            </a:fld>
            <a:endParaRPr lang="en-US" altLang="en-US">
              <a:latin typeface="Times New Roman" panose="02020603050405020304" pitchFamily="18" charset="0"/>
            </a:endParaRPr>
          </a:p>
        </p:txBody>
      </p:sp>
      <p:sp>
        <p:nvSpPr>
          <p:cNvPr id="160771" name="Rectangle 2">
            <a:extLst>
              <a:ext uri="{FF2B5EF4-FFF2-40B4-BE49-F238E27FC236}">
                <a16:creationId xmlns:a16="http://schemas.microsoft.com/office/drawing/2014/main" id="{8907C65B-75F9-4EFC-95B6-AD05FDE781EB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60772" name="Rectangle 3">
            <a:extLst>
              <a:ext uri="{FF2B5EF4-FFF2-40B4-BE49-F238E27FC236}">
                <a16:creationId xmlns:a16="http://schemas.microsoft.com/office/drawing/2014/main" id="{54E0E54F-40AD-446E-881F-0326A4A41B4F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en-US" altLang="en-US">
              <a:latin typeface="Times New Roman" panose="02020603050405020304" pitchFamily="18" charset="0"/>
            </a:endParaRPr>
          </a:p>
        </p:txBody>
      </p:sp>
    </p:spTree>
  </p:cSld>
  <p:clrMapOvr>
    <a:masterClrMapping/>
  </p:clrMapOvr>
</p:notes>
</file>

<file path=ppt/notesSlides/notesSlide7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1794" name="Rectangle 7">
            <a:extLst>
              <a:ext uri="{FF2B5EF4-FFF2-40B4-BE49-F238E27FC236}">
                <a16:creationId xmlns:a16="http://schemas.microsoft.com/office/drawing/2014/main" id="{1837ECB5-7162-4CEC-A47D-E4BE9B6BEC0B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39800">
              <a:defRPr>
                <a:solidFill>
                  <a:schemeClr val="tx1"/>
                </a:solidFill>
                <a:latin typeface="Verdana" panose="020B0604030504040204" pitchFamily="34" charset="0"/>
                <a:ea typeface="MS PGothic" panose="020B0600070205080204" pitchFamily="34" charset="-128"/>
              </a:defRPr>
            </a:lvl1pPr>
            <a:lvl2pPr marL="742950" indent="-285750" defTabSz="939800">
              <a:defRPr>
                <a:solidFill>
                  <a:schemeClr val="tx1"/>
                </a:solidFill>
                <a:latin typeface="Verdana" panose="020B0604030504040204" pitchFamily="34" charset="0"/>
                <a:ea typeface="MS PGothic" panose="020B0600070205080204" pitchFamily="34" charset="-128"/>
              </a:defRPr>
            </a:lvl2pPr>
            <a:lvl3pPr marL="1143000" indent="-228600" defTabSz="939800">
              <a:defRPr>
                <a:solidFill>
                  <a:schemeClr val="tx1"/>
                </a:solidFill>
                <a:latin typeface="Verdana" panose="020B0604030504040204" pitchFamily="34" charset="0"/>
                <a:ea typeface="MS PGothic" panose="020B0600070205080204" pitchFamily="34" charset="-128"/>
              </a:defRPr>
            </a:lvl3pPr>
            <a:lvl4pPr marL="1600200" indent="-228600" defTabSz="939800">
              <a:defRPr>
                <a:solidFill>
                  <a:schemeClr val="tx1"/>
                </a:solidFill>
                <a:latin typeface="Verdana" panose="020B0604030504040204" pitchFamily="34" charset="0"/>
                <a:ea typeface="MS PGothic" panose="020B0600070205080204" pitchFamily="34" charset="-128"/>
              </a:defRPr>
            </a:lvl4pPr>
            <a:lvl5pPr marL="2057400" indent="-228600" defTabSz="939800">
              <a:defRPr>
                <a:solidFill>
                  <a:schemeClr val="tx1"/>
                </a:solidFill>
                <a:latin typeface="Verdana" panose="020B0604030504040204" pitchFamily="34" charset="0"/>
                <a:ea typeface="MS PGothic" panose="020B0600070205080204" pitchFamily="34" charset="-128"/>
              </a:defRPr>
            </a:lvl5pPr>
            <a:lvl6pPr marL="2514600" indent="-228600" defTabSz="9398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anose="020B0604030504040204" pitchFamily="34" charset="0"/>
                <a:ea typeface="MS PGothic" panose="020B0600070205080204" pitchFamily="34" charset="-128"/>
              </a:defRPr>
            </a:lvl6pPr>
            <a:lvl7pPr marL="2971800" indent="-228600" defTabSz="9398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anose="020B0604030504040204" pitchFamily="34" charset="0"/>
                <a:ea typeface="MS PGothic" panose="020B0600070205080204" pitchFamily="34" charset="-128"/>
              </a:defRPr>
            </a:lvl7pPr>
            <a:lvl8pPr marL="3429000" indent="-228600" defTabSz="9398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anose="020B0604030504040204" pitchFamily="34" charset="0"/>
                <a:ea typeface="MS PGothic" panose="020B0600070205080204" pitchFamily="34" charset="-128"/>
              </a:defRPr>
            </a:lvl8pPr>
            <a:lvl9pPr marL="3886200" indent="-228600" defTabSz="9398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anose="020B0604030504040204" pitchFamily="34" charset="0"/>
                <a:ea typeface="MS PGothic" panose="020B0600070205080204" pitchFamily="34" charset="-128"/>
              </a:defRPr>
            </a:lvl9pPr>
          </a:lstStyle>
          <a:p>
            <a:fld id="{109FEF30-9510-4C58-8BDC-945E5163F881}" type="slidenum">
              <a:rPr lang="en-US" altLang="en-US">
                <a:latin typeface="Times New Roman" panose="02020603050405020304" pitchFamily="18" charset="0"/>
              </a:rPr>
              <a:pPr/>
              <a:t>78</a:t>
            </a:fld>
            <a:endParaRPr lang="en-US" altLang="en-US">
              <a:latin typeface="Times New Roman" panose="02020603050405020304" pitchFamily="18" charset="0"/>
            </a:endParaRPr>
          </a:p>
        </p:txBody>
      </p:sp>
      <p:sp>
        <p:nvSpPr>
          <p:cNvPr id="161795" name="Rectangle 2">
            <a:extLst>
              <a:ext uri="{FF2B5EF4-FFF2-40B4-BE49-F238E27FC236}">
                <a16:creationId xmlns:a16="http://schemas.microsoft.com/office/drawing/2014/main" id="{07995171-3EE2-4E73-8490-2043FAF0F70A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61796" name="Rectangle 3">
            <a:extLst>
              <a:ext uri="{FF2B5EF4-FFF2-40B4-BE49-F238E27FC236}">
                <a16:creationId xmlns:a16="http://schemas.microsoft.com/office/drawing/2014/main" id="{8C7CE5D7-69FE-4842-BF55-75D2A5D5EADF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en-US" altLang="en-US">
              <a:latin typeface="Times New Roman" panose="02020603050405020304" pitchFamily="18" charset="0"/>
            </a:endParaRPr>
          </a:p>
        </p:txBody>
      </p:sp>
    </p:spTree>
  </p:cSld>
  <p:clrMapOvr>
    <a:masterClrMapping/>
  </p:clrMapOvr>
</p:notes>
</file>

<file path=ppt/notesSlides/notesSlide7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2818" name="Rectangle 7">
            <a:extLst>
              <a:ext uri="{FF2B5EF4-FFF2-40B4-BE49-F238E27FC236}">
                <a16:creationId xmlns:a16="http://schemas.microsoft.com/office/drawing/2014/main" id="{9D6C97B1-3832-4F66-B910-70D74BAE375E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39800">
              <a:defRPr>
                <a:solidFill>
                  <a:schemeClr val="tx1"/>
                </a:solidFill>
                <a:latin typeface="Verdana" panose="020B0604030504040204" pitchFamily="34" charset="0"/>
                <a:ea typeface="MS PGothic" panose="020B0600070205080204" pitchFamily="34" charset="-128"/>
              </a:defRPr>
            </a:lvl1pPr>
            <a:lvl2pPr marL="742950" indent="-285750" defTabSz="939800">
              <a:defRPr>
                <a:solidFill>
                  <a:schemeClr val="tx1"/>
                </a:solidFill>
                <a:latin typeface="Verdana" panose="020B0604030504040204" pitchFamily="34" charset="0"/>
                <a:ea typeface="MS PGothic" panose="020B0600070205080204" pitchFamily="34" charset="-128"/>
              </a:defRPr>
            </a:lvl2pPr>
            <a:lvl3pPr marL="1143000" indent="-228600" defTabSz="939800">
              <a:defRPr>
                <a:solidFill>
                  <a:schemeClr val="tx1"/>
                </a:solidFill>
                <a:latin typeface="Verdana" panose="020B0604030504040204" pitchFamily="34" charset="0"/>
                <a:ea typeface="MS PGothic" panose="020B0600070205080204" pitchFamily="34" charset="-128"/>
              </a:defRPr>
            </a:lvl3pPr>
            <a:lvl4pPr marL="1600200" indent="-228600" defTabSz="939800">
              <a:defRPr>
                <a:solidFill>
                  <a:schemeClr val="tx1"/>
                </a:solidFill>
                <a:latin typeface="Verdana" panose="020B0604030504040204" pitchFamily="34" charset="0"/>
                <a:ea typeface="MS PGothic" panose="020B0600070205080204" pitchFamily="34" charset="-128"/>
              </a:defRPr>
            </a:lvl4pPr>
            <a:lvl5pPr marL="2057400" indent="-228600" defTabSz="939800">
              <a:defRPr>
                <a:solidFill>
                  <a:schemeClr val="tx1"/>
                </a:solidFill>
                <a:latin typeface="Verdana" panose="020B0604030504040204" pitchFamily="34" charset="0"/>
                <a:ea typeface="MS PGothic" panose="020B0600070205080204" pitchFamily="34" charset="-128"/>
              </a:defRPr>
            </a:lvl5pPr>
            <a:lvl6pPr marL="2514600" indent="-228600" defTabSz="9398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anose="020B0604030504040204" pitchFamily="34" charset="0"/>
                <a:ea typeface="MS PGothic" panose="020B0600070205080204" pitchFamily="34" charset="-128"/>
              </a:defRPr>
            </a:lvl6pPr>
            <a:lvl7pPr marL="2971800" indent="-228600" defTabSz="9398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anose="020B0604030504040204" pitchFamily="34" charset="0"/>
                <a:ea typeface="MS PGothic" panose="020B0600070205080204" pitchFamily="34" charset="-128"/>
              </a:defRPr>
            </a:lvl7pPr>
            <a:lvl8pPr marL="3429000" indent="-228600" defTabSz="9398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anose="020B0604030504040204" pitchFamily="34" charset="0"/>
                <a:ea typeface="MS PGothic" panose="020B0600070205080204" pitchFamily="34" charset="-128"/>
              </a:defRPr>
            </a:lvl8pPr>
            <a:lvl9pPr marL="3886200" indent="-228600" defTabSz="9398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anose="020B0604030504040204" pitchFamily="34" charset="0"/>
                <a:ea typeface="MS PGothic" panose="020B0600070205080204" pitchFamily="34" charset="-128"/>
              </a:defRPr>
            </a:lvl9pPr>
          </a:lstStyle>
          <a:p>
            <a:fld id="{823FEAB0-D0B8-4413-8091-47B30D592B6D}" type="slidenum">
              <a:rPr lang="en-US" altLang="en-US">
                <a:latin typeface="Times New Roman" panose="02020603050405020304" pitchFamily="18" charset="0"/>
              </a:rPr>
              <a:pPr/>
              <a:t>79</a:t>
            </a:fld>
            <a:endParaRPr lang="en-US" altLang="en-US">
              <a:latin typeface="Times New Roman" panose="02020603050405020304" pitchFamily="18" charset="0"/>
            </a:endParaRPr>
          </a:p>
        </p:txBody>
      </p:sp>
      <p:sp>
        <p:nvSpPr>
          <p:cNvPr id="162819" name="Rectangle 2">
            <a:extLst>
              <a:ext uri="{FF2B5EF4-FFF2-40B4-BE49-F238E27FC236}">
                <a16:creationId xmlns:a16="http://schemas.microsoft.com/office/drawing/2014/main" id="{0CEA0066-5027-4471-91EA-9985ABD18916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62820" name="Rectangle 3">
            <a:extLst>
              <a:ext uri="{FF2B5EF4-FFF2-40B4-BE49-F238E27FC236}">
                <a16:creationId xmlns:a16="http://schemas.microsoft.com/office/drawing/2014/main" id="{47BEC658-299A-49A8-97E6-0EB7A45AE760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en-US" altLang="en-US">
              <a:latin typeface="Times New Roman" panose="02020603050405020304" pitchFamily="18" charset="0"/>
            </a:endParaRPr>
          </a:p>
        </p:txBody>
      </p:sp>
    </p:spTree>
  </p:cSld>
  <p:clrMapOvr>
    <a:masterClrMapping/>
  </p:clrMapOvr>
</p:notes>
</file>

<file path=ppt/notesSlides/notesSlide7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42" name="Rectangle 7">
            <a:extLst>
              <a:ext uri="{FF2B5EF4-FFF2-40B4-BE49-F238E27FC236}">
                <a16:creationId xmlns:a16="http://schemas.microsoft.com/office/drawing/2014/main" id="{B5D1975B-F866-4C46-9280-F72E2CB244D4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39800">
              <a:defRPr>
                <a:solidFill>
                  <a:schemeClr val="tx1"/>
                </a:solidFill>
                <a:latin typeface="Verdana" panose="020B0604030504040204" pitchFamily="34" charset="0"/>
                <a:ea typeface="MS PGothic" panose="020B0600070205080204" pitchFamily="34" charset="-128"/>
              </a:defRPr>
            </a:lvl1pPr>
            <a:lvl2pPr marL="742950" indent="-285750" defTabSz="939800">
              <a:defRPr>
                <a:solidFill>
                  <a:schemeClr val="tx1"/>
                </a:solidFill>
                <a:latin typeface="Verdana" panose="020B0604030504040204" pitchFamily="34" charset="0"/>
                <a:ea typeface="MS PGothic" panose="020B0600070205080204" pitchFamily="34" charset="-128"/>
              </a:defRPr>
            </a:lvl2pPr>
            <a:lvl3pPr marL="1143000" indent="-228600" defTabSz="939800">
              <a:defRPr>
                <a:solidFill>
                  <a:schemeClr val="tx1"/>
                </a:solidFill>
                <a:latin typeface="Verdana" panose="020B0604030504040204" pitchFamily="34" charset="0"/>
                <a:ea typeface="MS PGothic" panose="020B0600070205080204" pitchFamily="34" charset="-128"/>
              </a:defRPr>
            </a:lvl3pPr>
            <a:lvl4pPr marL="1600200" indent="-228600" defTabSz="939800">
              <a:defRPr>
                <a:solidFill>
                  <a:schemeClr val="tx1"/>
                </a:solidFill>
                <a:latin typeface="Verdana" panose="020B0604030504040204" pitchFamily="34" charset="0"/>
                <a:ea typeface="MS PGothic" panose="020B0600070205080204" pitchFamily="34" charset="-128"/>
              </a:defRPr>
            </a:lvl4pPr>
            <a:lvl5pPr marL="2057400" indent="-228600" defTabSz="939800">
              <a:defRPr>
                <a:solidFill>
                  <a:schemeClr val="tx1"/>
                </a:solidFill>
                <a:latin typeface="Verdana" panose="020B0604030504040204" pitchFamily="34" charset="0"/>
                <a:ea typeface="MS PGothic" panose="020B0600070205080204" pitchFamily="34" charset="-128"/>
              </a:defRPr>
            </a:lvl5pPr>
            <a:lvl6pPr marL="2514600" indent="-228600" defTabSz="9398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anose="020B0604030504040204" pitchFamily="34" charset="0"/>
                <a:ea typeface="MS PGothic" panose="020B0600070205080204" pitchFamily="34" charset="-128"/>
              </a:defRPr>
            </a:lvl6pPr>
            <a:lvl7pPr marL="2971800" indent="-228600" defTabSz="9398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anose="020B0604030504040204" pitchFamily="34" charset="0"/>
                <a:ea typeface="MS PGothic" panose="020B0600070205080204" pitchFamily="34" charset="-128"/>
              </a:defRPr>
            </a:lvl7pPr>
            <a:lvl8pPr marL="3429000" indent="-228600" defTabSz="9398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anose="020B0604030504040204" pitchFamily="34" charset="0"/>
                <a:ea typeface="MS PGothic" panose="020B0600070205080204" pitchFamily="34" charset="-128"/>
              </a:defRPr>
            </a:lvl8pPr>
            <a:lvl9pPr marL="3886200" indent="-228600" defTabSz="9398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anose="020B0604030504040204" pitchFamily="34" charset="0"/>
                <a:ea typeface="MS PGothic" panose="020B0600070205080204" pitchFamily="34" charset="-128"/>
              </a:defRPr>
            </a:lvl9pPr>
          </a:lstStyle>
          <a:p>
            <a:fld id="{9DA1AAD5-B1CB-4150-8FBD-59C5EEEBE590}" type="slidenum">
              <a:rPr lang="en-US" altLang="en-US">
                <a:latin typeface="Times New Roman" panose="02020603050405020304" pitchFamily="18" charset="0"/>
              </a:rPr>
              <a:pPr/>
              <a:t>80</a:t>
            </a:fld>
            <a:endParaRPr lang="en-US" altLang="en-US">
              <a:latin typeface="Times New Roman" panose="02020603050405020304" pitchFamily="18" charset="0"/>
            </a:endParaRPr>
          </a:p>
        </p:txBody>
      </p:sp>
      <p:sp>
        <p:nvSpPr>
          <p:cNvPr id="163843" name="Rectangle 2">
            <a:extLst>
              <a:ext uri="{FF2B5EF4-FFF2-40B4-BE49-F238E27FC236}">
                <a16:creationId xmlns:a16="http://schemas.microsoft.com/office/drawing/2014/main" id="{CD0501A9-BE48-4120-9C77-F88180A38FF6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63844" name="Rectangle 3">
            <a:extLst>
              <a:ext uri="{FF2B5EF4-FFF2-40B4-BE49-F238E27FC236}">
                <a16:creationId xmlns:a16="http://schemas.microsoft.com/office/drawing/2014/main" id="{7DD218C6-639C-4E06-B2EF-B8F6E1A0A4FF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en-US" altLang="en-US">
              <a:latin typeface="Times New Roman" panose="02020603050405020304" pitchFamily="18" charset="0"/>
            </a:endParaRPr>
          </a:p>
        </p:txBody>
      </p:sp>
    </p:spTree>
  </p:cSld>
  <p:clrMapOvr>
    <a:masterClrMapping/>
  </p:clrMapOvr>
</p:notes>
</file>

<file path=ppt/notesSlides/notesSlide7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4866" name="Rectangle 7">
            <a:extLst>
              <a:ext uri="{FF2B5EF4-FFF2-40B4-BE49-F238E27FC236}">
                <a16:creationId xmlns:a16="http://schemas.microsoft.com/office/drawing/2014/main" id="{E45A9722-F4BC-45A6-9014-F76DB9CBCFBB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39800">
              <a:defRPr>
                <a:solidFill>
                  <a:schemeClr val="tx1"/>
                </a:solidFill>
                <a:latin typeface="Verdana" panose="020B0604030504040204" pitchFamily="34" charset="0"/>
                <a:ea typeface="MS PGothic" panose="020B0600070205080204" pitchFamily="34" charset="-128"/>
              </a:defRPr>
            </a:lvl1pPr>
            <a:lvl2pPr marL="742950" indent="-285750" defTabSz="939800">
              <a:defRPr>
                <a:solidFill>
                  <a:schemeClr val="tx1"/>
                </a:solidFill>
                <a:latin typeface="Verdana" panose="020B0604030504040204" pitchFamily="34" charset="0"/>
                <a:ea typeface="MS PGothic" panose="020B0600070205080204" pitchFamily="34" charset="-128"/>
              </a:defRPr>
            </a:lvl2pPr>
            <a:lvl3pPr marL="1143000" indent="-228600" defTabSz="939800">
              <a:defRPr>
                <a:solidFill>
                  <a:schemeClr val="tx1"/>
                </a:solidFill>
                <a:latin typeface="Verdana" panose="020B0604030504040204" pitchFamily="34" charset="0"/>
                <a:ea typeface="MS PGothic" panose="020B0600070205080204" pitchFamily="34" charset="-128"/>
              </a:defRPr>
            </a:lvl3pPr>
            <a:lvl4pPr marL="1600200" indent="-228600" defTabSz="939800">
              <a:defRPr>
                <a:solidFill>
                  <a:schemeClr val="tx1"/>
                </a:solidFill>
                <a:latin typeface="Verdana" panose="020B0604030504040204" pitchFamily="34" charset="0"/>
                <a:ea typeface="MS PGothic" panose="020B0600070205080204" pitchFamily="34" charset="-128"/>
              </a:defRPr>
            </a:lvl4pPr>
            <a:lvl5pPr marL="2057400" indent="-228600" defTabSz="939800">
              <a:defRPr>
                <a:solidFill>
                  <a:schemeClr val="tx1"/>
                </a:solidFill>
                <a:latin typeface="Verdana" panose="020B0604030504040204" pitchFamily="34" charset="0"/>
                <a:ea typeface="MS PGothic" panose="020B0600070205080204" pitchFamily="34" charset="-128"/>
              </a:defRPr>
            </a:lvl5pPr>
            <a:lvl6pPr marL="2514600" indent="-228600" defTabSz="9398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anose="020B0604030504040204" pitchFamily="34" charset="0"/>
                <a:ea typeface="MS PGothic" panose="020B0600070205080204" pitchFamily="34" charset="-128"/>
              </a:defRPr>
            </a:lvl6pPr>
            <a:lvl7pPr marL="2971800" indent="-228600" defTabSz="9398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anose="020B0604030504040204" pitchFamily="34" charset="0"/>
                <a:ea typeface="MS PGothic" panose="020B0600070205080204" pitchFamily="34" charset="-128"/>
              </a:defRPr>
            </a:lvl7pPr>
            <a:lvl8pPr marL="3429000" indent="-228600" defTabSz="9398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anose="020B0604030504040204" pitchFamily="34" charset="0"/>
                <a:ea typeface="MS PGothic" panose="020B0600070205080204" pitchFamily="34" charset="-128"/>
              </a:defRPr>
            </a:lvl8pPr>
            <a:lvl9pPr marL="3886200" indent="-228600" defTabSz="9398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anose="020B0604030504040204" pitchFamily="34" charset="0"/>
                <a:ea typeface="MS PGothic" panose="020B0600070205080204" pitchFamily="34" charset="-128"/>
              </a:defRPr>
            </a:lvl9pPr>
          </a:lstStyle>
          <a:p>
            <a:fld id="{B4FA84A1-1FEE-4467-9D36-F04EF63A92D2}" type="slidenum">
              <a:rPr lang="en-US" altLang="en-US">
                <a:latin typeface="Times New Roman" panose="02020603050405020304" pitchFamily="18" charset="0"/>
              </a:rPr>
              <a:pPr/>
              <a:t>81</a:t>
            </a:fld>
            <a:endParaRPr lang="en-US" altLang="en-US">
              <a:latin typeface="Times New Roman" panose="02020603050405020304" pitchFamily="18" charset="0"/>
            </a:endParaRPr>
          </a:p>
        </p:txBody>
      </p:sp>
      <p:sp>
        <p:nvSpPr>
          <p:cNvPr id="164867" name="Rectangle 2">
            <a:extLst>
              <a:ext uri="{FF2B5EF4-FFF2-40B4-BE49-F238E27FC236}">
                <a16:creationId xmlns:a16="http://schemas.microsoft.com/office/drawing/2014/main" id="{1B7CE1BA-7068-4A1D-A07E-04E7B13B5703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64868" name="Rectangle 3">
            <a:extLst>
              <a:ext uri="{FF2B5EF4-FFF2-40B4-BE49-F238E27FC236}">
                <a16:creationId xmlns:a16="http://schemas.microsoft.com/office/drawing/2014/main" id="{34D636C2-C7FC-470A-9494-50E3661E34B2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en-US" altLang="en-US">
              <a:latin typeface="Times New Roman" panose="02020603050405020304" pitchFamily="18" charset="0"/>
            </a:endParaRPr>
          </a:p>
        </p:txBody>
      </p:sp>
    </p:spTree>
  </p:cSld>
  <p:clrMapOvr>
    <a:masterClrMapping/>
  </p:clrMapOvr>
</p:notes>
</file>

<file path=ppt/notesSlides/notesSlide7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5890" name="Rectangle 7">
            <a:extLst>
              <a:ext uri="{FF2B5EF4-FFF2-40B4-BE49-F238E27FC236}">
                <a16:creationId xmlns:a16="http://schemas.microsoft.com/office/drawing/2014/main" id="{24D3D8AE-4DAC-4DEE-AA5C-7B9D62ADCAAB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39800">
              <a:defRPr>
                <a:solidFill>
                  <a:schemeClr val="tx1"/>
                </a:solidFill>
                <a:latin typeface="Verdana" panose="020B0604030504040204" pitchFamily="34" charset="0"/>
                <a:ea typeface="MS PGothic" panose="020B0600070205080204" pitchFamily="34" charset="-128"/>
              </a:defRPr>
            </a:lvl1pPr>
            <a:lvl2pPr marL="742950" indent="-285750" defTabSz="939800">
              <a:defRPr>
                <a:solidFill>
                  <a:schemeClr val="tx1"/>
                </a:solidFill>
                <a:latin typeface="Verdana" panose="020B0604030504040204" pitchFamily="34" charset="0"/>
                <a:ea typeface="MS PGothic" panose="020B0600070205080204" pitchFamily="34" charset="-128"/>
              </a:defRPr>
            </a:lvl2pPr>
            <a:lvl3pPr marL="1143000" indent="-228600" defTabSz="939800">
              <a:defRPr>
                <a:solidFill>
                  <a:schemeClr val="tx1"/>
                </a:solidFill>
                <a:latin typeface="Verdana" panose="020B0604030504040204" pitchFamily="34" charset="0"/>
                <a:ea typeface="MS PGothic" panose="020B0600070205080204" pitchFamily="34" charset="-128"/>
              </a:defRPr>
            </a:lvl3pPr>
            <a:lvl4pPr marL="1600200" indent="-228600" defTabSz="939800">
              <a:defRPr>
                <a:solidFill>
                  <a:schemeClr val="tx1"/>
                </a:solidFill>
                <a:latin typeface="Verdana" panose="020B0604030504040204" pitchFamily="34" charset="0"/>
                <a:ea typeface="MS PGothic" panose="020B0600070205080204" pitchFamily="34" charset="-128"/>
              </a:defRPr>
            </a:lvl4pPr>
            <a:lvl5pPr marL="2057400" indent="-228600" defTabSz="939800">
              <a:defRPr>
                <a:solidFill>
                  <a:schemeClr val="tx1"/>
                </a:solidFill>
                <a:latin typeface="Verdana" panose="020B0604030504040204" pitchFamily="34" charset="0"/>
                <a:ea typeface="MS PGothic" panose="020B0600070205080204" pitchFamily="34" charset="-128"/>
              </a:defRPr>
            </a:lvl5pPr>
            <a:lvl6pPr marL="2514600" indent="-228600" defTabSz="9398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anose="020B0604030504040204" pitchFamily="34" charset="0"/>
                <a:ea typeface="MS PGothic" panose="020B0600070205080204" pitchFamily="34" charset="-128"/>
              </a:defRPr>
            </a:lvl6pPr>
            <a:lvl7pPr marL="2971800" indent="-228600" defTabSz="9398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anose="020B0604030504040204" pitchFamily="34" charset="0"/>
                <a:ea typeface="MS PGothic" panose="020B0600070205080204" pitchFamily="34" charset="-128"/>
              </a:defRPr>
            </a:lvl7pPr>
            <a:lvl8pPr marL="3429000" indent="-228600" defTabSz="9398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anose="020B0604030504040204" pitchFamily="34" charset="0"/>
                <a:ea typeface="MS PGothic" panose="020B0600070205080204" pitchFamily="34" charset="-128"/>
              </a:defRPr>
            </a:lvl8pPr>
            <a:lvl9pPr marL="3886200" indent="-228600" defTabSz="9398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anose="020B0604030504040204" pitchFamily="34" charset="0"/>
                <a:ea typeface="MS PGothic" panose="020B0600070205080204" pitchFamily="34" charset="-128"/>
              </a:defRPr>
            </a:lvl9pPr>
          </a:lstStyle>
          <a:p>
            <a:fld id="{F2644C32-2110-4DA3-B36E-B20BD12B7688}" type="slidenum">
              <a:rPr lang="en-US" altLang="en-US">
                <a:latin typeface="Times New Roman" panose="02020603050405020304" pitchFamily="18" charset="0"/>
              </a:rPr>
              <a:pPr/>
              <a:t>82</a:t>
            </a:fld>
            <a:endParaRPr lang="en-US" altLang="en-US">
              <a:latin typeface="Times New Roman" panose="02020603050405020304" pitchFamily="18" charset="0"/>
            </a:endParaRPr>
          </a:p>
        </p:txBody>
      </p:sp>
      <p:sp>
        <p:nvSpPr>
          <p:cNvPr id="165891" name="Rectangle 2">
            <a:extLst>
              <a:ext uri="{FF2B5EF4-FFF2-40B4-BE49-F238E27FC236}">
                <a16:creationId xmlns:a16="http://schemas.microsoft.com/office/drawing/2014/main" id="{4CF9635B-E972-4ADB-922D-5E8C0E1E473E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65892" name="Rectangle 3">
            <a:extLst>
              <a:ext uri="{FF2B5EF4-FFF2-40B4-BE49-F238E27FC236}">
                <a16:creationId xmlns:a16="http://schemas.microsoft.com/office/drawing/2014/main" id="{DF851186-E4D7-4063-9EAE-A010C389FEF6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en-US" altLang="en-US">
              <a:latin typeface="Times New Roman" panose="02020603050405020304" pitchFamily="18" charset="0"/>
            </a:endParaRPr>
          </a:p>
        </p:txBody>
      </p:sp>
    </p:spTree>
  </p:cSld>
  <p:clrMapOvr>
    <a:masterClrMapping/>
  </p:clrMapOvr>
</p:notes>
</file>

<file path=ppt/notesSlides/notesSlide7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6914" name="Rectangle 7">
            <a:extLst>
              <a:ext uri="{FF2B5EF4-FFF2-40B4-BE49-F238E27FC236}">
                <a16:creationId xmlns:a16="http://schemas.microsoft.com/office/drawing/2014/main" id="{6D552B07-256F-4CF9-951E-BED33D96D4EB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39800">
              <a:defRPr>
                <a:solidFill>
                  <a:schemeClr val="tx1"/>
                </a:solidFill>
                <a:latin typeface="Verdana" panose="020B0604030504040204" pitchFamily="34" charset="0"/>
                <a:ea typeface="MS PGothic" panose="020B0600070205080204" pitchFamily="34" charset="-128"/>
              </a:defRPr>
            </a:lvl1pPr>
            <a:lvl2pPr marL="742950" indent="-285750" defTabSz="939800">
              <a:defRPr>
                <a:solidFill>
                  <a:schemeClr val="tx1"/>
                </a:solidFill>
                <a:latin typeface="Verdana" panose="020B0604030504040204" pitchFamily="34" charset="0"/>
                <a:ea typeface="MS PGothic" panose="020B0600070205080204" pitchFamily="34" charset="-128"/>
              </a:defRPr>
            </a:lvl2pPr>
            <a:lvl3pPr marL="1143000" indent="-228600" defTabSz="939800">
              <a:defRPr>
                <a:solidFill>
                  <a:schemeClr val="tx1"/>
                </a:solidFill>
                <a:latin typeface="Verdana" panose="020B0604030504040204" pitchFamily="34" charset="0"/>
                <a:ea typeface="MS PGothic" panose="020B0600070205080204" pitchFamily="34" charset="-128"/>
              </a:defRPr>
            </a:lvl3pPr>
            <a:lvl4pPr marL="1600200" indent="-228600" defTabSz="939800">
              <a:defRPr>
                <a:solidFill>
                  <a:schemeClr val="tx1"/>
                </a:solidFill>
                <a:latin typeface="Verdana" panose="020B0604030504040204" pitchFamily="34" charset="0"/>
                <a:ea typeface="MS PGothic" panose="020B0600070205080204" pitchFamily="34" charset="-128"/>
              </a:defRPr>
            </a:lvl4pPr>
            <a:lvl5pPr marL="2057400" indent="-228600" defTabSz="939800">
              <a:defRPr>
                <a:solidFill>
                  <a:schemeClr val="tx1"/>
                </a:solidFill>
                <a:latin typeface="Verdana" panose="020B0604030504040204" pitchFamily="34" charset="0"/>
                <a:ea typeface="MS PGothic" panose="020B0600070205080204" pitchFamily="34" charset="-128"/>
              </a:defRPr>
            </a:lvl5pPr>
            <a:lvl6pPr marL="2514600" indent="-228600" defTabSz="9398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anose="020B0604030504040204" pitchFamily="34" charset="0"/>
                <a:ea typeface="MS PGothic" panose="020B0600070205080204" pitchFamily="34" charset="-128"/>
              </a:defRPr>
            </a:lvl6pPr>
            <a:lvl7pPr marL="2971800" indent="-228600" defTabSz="9398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anose="020B0604030504040204" pitchFamily="34" charset="0"/>
                <a:ea typeface="MS PGothic" panose="020B0600070205080204" pitchFamily="34" charset="-128"/>
              </a:defRPr>
            </a:lvl7pPr>
            <a:lvl8pPr marL="3429000" indent="-228600" defTabSz="9398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anose="020B0604030504040204" pitchFamily="34" charset="0"/>
                <a:ea typeface="MS PGothic" panose="020B0600070205080204" pitchFamily="34" charset="-128"/>
              </a:defRPr>
            </a:lvl8pPr>
            <a:lvl9pPr marL="3886200" indent="-228600" defTabSz="9398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anose="020B0604030504040204" pitchFamily="34" charset="0"/>
                <a:ea typeface="MS PGothic" panose="020B0600070205080204" pitchFamily="34" charset="-128"/>
              </a:defRPr>
            </a:lvl9pPr>
          </a:lstStyle>
          <a:p>
            <a:fld id="{E3C3FC6E-E384-4B81-AA25-F632E1589562}" type="slidenum">
              <a:rPr lang="en-US" altLang="en-US">
                <a:latin typeface="Times New Roman" panose="02020603050405020304" pitchFamily="18" charset="0"/>
              </a:rPr>
              <a:pPr/>
              <a:t>83</a:t>
            </a:fld>
            <a:endParaRPr lang="en-US" altLang="en-US">
              <a:latin typeface="Times New Roman" panose="02020603050405020304" pitchFamily="18" charset="0"/>
            </a:endParaRPr>
          </a:p>
        </p:txBody>
      </p:sp>
      <p:sp>
        <p:nvSpPr>
          <p:cNvPr id="166915" name="Rectangle 2">
            <a:extLst>
              <a:ext uri="{FF2B5EF4-FFF2-40B4-BE49-F238E27FC236}">
                <a16:creationId xmlns:a16="http://schemas.microsoft.com/office/drawing/2014/main" id="{91E88685-55B4-4474-96D2-B0B47E63BBAD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66916" name="Rectangle 3">
            <a:extLst>
              <a:ext uri="{FF2B5EF4-FFF2-40B4-BE49-F238E27FC236}">
                <a16:creationId xmlns:a16="http://schemas.microsoft.com/office/drawing/2014/main" id="{71C63F73-047C-46CA-A5C8-6B22C38F415F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en-US" altLang="en-US">
              <a:latin typeface="Times New Roman" panose="02020603050405020304" pitchFamily="18" charset="0"/>
            </a:endParaRPr>
          </a:p>
        </p:txBody>
      </p:sp>
    </p:spTree>
  </p:cSld>
  <p:clrMapOvr>
    <a:masterClrMapping/>
  </p:clrMapOvr>
</p:notes>
</file>

<file path=ppt/notesSlides/notesSlide7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7938" name="Rectangle 7">
            <a:extLst>
              <a:ext uri="{FF2B5EF4-FFF2-40B4-BE49-F238E27FC236}">
                <a16:creationId xmlns:a16="http://schemas.microsoft.com/office/drawing/2014/main" id="{08E7E262-8EBF-413C-9234-CC065C7AF1CE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39800">
              <a:defRPr>
                <a:solidFill>
                  <a:schemeClr val="tx1"/>
                </a:solidFill>
                <a:latin typeface="Verdana" panose="020B0604030504040204" pitchFamily="34" charset="0"/>
                <a:ea typeface="MS PGothic" panose="020B0600070205080204" pitchFamily="34" charset="-128"/>
              </a:defRPr>
            </a:lvl1pPr>
            <a:lvl2pPr marL="742950" indent="-285750" defTabSz="939800">
              <a:defRPr>
                <a:solidFill>
                  <a:schemeClr val="tx1"/>
                </a:solidFill>
                <a:latin typeface="Verdana" panose="020B0604030504040204" pitchFamily="34" charset="0"/>
                <a:ea typeface="MS PGothic" panose="020B0600070205080204" pitchFamily="34" charset="-128"/>
              </a:defRPr>
            </a:lvl2pPr>
            <a:lvl3pPr marL="1143000" indent="-228600" defTabSz="939800">
              <a:defRPr>
                <a:solidFill>
                  <a:schemeClr val="tx1"/>
                </a:solidFill>
                <a:latin typeface="Verdana" panose="020B0604030504040204" pitchFamily="34" charset="0"/>
                <a:ea typeface="MS PGothic" panose="020B0600070205080204" pitchFamily="34" charset="-128"/>
              </a:defRPr>
            </a:lvl3pPr>
            <a:lvl4pPr marL="1600200" indent="-228600" defTabSz="939800">
              <a:defRPr>
                <a:solidFill>
                  <a:schemeClr val="tx1"/>
                </a:solidFill>
                <a:latin typeface="Verdana" panose="020B0604030504040204" pitchFamily="34" charset="0"/>
                <a:ea typeface="MS PGothic" panose="020B0600070205080204" pitchFamily="34" charset="-128"/>
              </a:defRPr>
            </a:lvl4pPr>
            <a:lvl5pPr marL="2057400" indent="-228600" defTabSz="939800">
              <a:defRPr>
                <a:solidFill>
                  <a:schemeClr val="tx1"/>
                </a:solidFill>
                <a:latin typeface="Verdana" panose="020B0604030504040204" pitchFamily="34" charset="0"/>
                <a:ea typeface="MS PGothic" panose="020B0600070205080204" pitchFamily="34" charset="-128"/>
              </a:defRPr>
            </a:lvl5pPr>
            <a:lvl6pPr marL="2514600" indent="-228600" defTabSz="9398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anose="020B0604030504040204" pitchFamily="34" charset="0"/>
                <a:ea typeface="MS PGothic" panose="020B0600070205080204" pitchFamily="34" charset="-128"/>
              </a:defRPr>
            </a:lvl6pPr>
            <a:lvl7pPr marL="2971800" indent="-228600" defTabSz="9398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anose="020B0604030504040204" pitchFamily="34" charset="0"/>
                <a:ea typeface="MS PGothic" panose="020B0600070205080204" pitchFamily="34" charset="-128"/>
              </a:defRPr>
            </a:lvl7pPr>
            <a:lvl8pPr marL="3429000" indent="-228600" defTabSz="9398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anose="020B0604030504040204" pitchFamily="34" charset="0"/>
                <a:ea typeface="MS PGothic" panose="020B0600070205080204" pitchFamily="34" charset="-128"/>
              </a:defRPr>
            </a:lvl8pPr>
            <a:lvl9pPr marL="3886200" indent="-228600" defTabSz="9398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anose="020B0604030504040204" pitchFamily="34" charset="0"/>
                <a:ea typeface="MS PGothic" panose="020B0600070205080204" pitchFamily="34" charset="-128"/>
              </a:defRPr>
            </a:lvl9pPr>
          </a:lstStyle>
          <a:p>
            <a:fld id="{1DFFE3F1-2A37-4DDB-9015-6B1A489622A6}" type="slidenum">
              <a:rPr lang="en-US" altLang="en-US">
                <a:latin typeface="Times New Roman" panose="02020603050405020304" pitchFamily="18" charset="0"/>
              </a:rPr>
              <a:pPr/>
              <a:t>84</a:t>
            </a:fld>
            <a:endParaRPr lang="en-US" altLang="en-US">
              <a:latin typeface="Times New Roman" panose="02020603050405020304" pitchFamily="18" charset="0"/>
            </a:endParaRPr>
          </a:p>
        </p:txBody>
      </p:sp>
      <p:sp>
        <p:nvSpPr>
          <p:cNvPr id="167939" name="Rectangle 2">
            <a:extLst>
              <a:ext uri="{FF2B5EF4-FFF2-40B4-BE49-F238E27FC236}">
                <a16:creationId xmlns:a16="http://schemas.microsoft.com/office/drawing/2014/main" id="{1CA3503E-2100-4841-8172-91A48E62958E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67940" name="Rectangle 3">
            <a:extLst>
              <a:ext uri="{FF2B5EF4-FFF2-40B4-BE49-F238E27FC236}">
                <a16:creationId xmlns:a16="http://schemas.microsoft.com/office/drawing/2014/main" id="{22017BA5-0BDF-40DF-95A5-92B8BA34EC07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en-US" altLang="en-US">
              <a:latin typeface="Times New Roman" panose="02020603050405020304" pitchFamily="18" charset="0"/>
            </a:endParaRPr>
          </a:p>
        </p:txBody>
      </p:sp>
    </p:spTree>
  </p:cSld>
  <p:clrMapOvr>
    <a:masterClrMapping/>
  </p:clrMapOvr>
</p:notes>
</file>

<file path=ppt/notesSlides/notesSlide7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8962" name="Rectangle 7">
            <a:extLst>
              <a:ext uri="{FF2B5EF4-FFF2-40B4-BE49-F238E27FC236}">
                <a16:creationId xmlns:a16="http://schemas.microsoft.com/office/drawing/2014/main" id="{36A2E6F0-7B4E-4BB4-8DB7-B5394FE970E4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39800">
              <a:defRPr>
                <a:solidFill>
                  <a:schemeClr val="tx1"/>
                </a:solidFill>
                <a:latin typeface="Verdana" panose="020B0604030504040204" pitchFamily="34" charset="0"/>
                <a:ea typeface="MS PGothic" panose="020B0600070205080204" pitchFamily="34" charset="-128"/>
              </a:defRPr>
            </a:lvl1pPr>
            <a:lvl2pPr marL="742950" indent="-285750" defTabSz="939800">
              <a:defRPr>
                <a:solidFill>
                  <a:schemeClr val="tx1"/>
                </a:solidFill>
                <a:latin typeface="Verdana" panose="020B0604030504040204" pitchFamily="34" charset="0"/>
                <a:ea typeface="MS PGothic" panose="020B0600070205080204" pitchFamily="34" charset="-128"/>
              </a:defRPr>
            </a:lvl2pPr>
            <a:lvl3pPr marL="1143000" indent="-228600" defTabSz="939800">
              <a:defRPr>
                <a:solidFill>
                  <a:schemeClr val="tx1"/>
                </a:solidFill>
                <a:latin typeface="Verdana" panose="020B0604030504040204" pitchFamily="34" charset="0"/>
                <a:ea typeface="MS PGothic" panose="020B0600070205080204" pitchFamily="34" charset="-128"/>
              </a:defRPr>
            </a:lvl3pPr>
            <a:lvl4pPr marL="1600200" indent="-228600" defTabSz="939800">
              <a:defRPr>
                <a:solidFill>
                  <a:schemeClr val="tx1"/>
                </a:solidFill>
                <a:latin typeface="Verdana" panose="020B0604030504040204" pitchFamily="34" charset="0"/>
                <a:ea typeface="MS PGothic" panose="020B0600070205080204" pitchFamily="34" charset="-128"/>
              </a:defRPr>
            </a:lvl4pPr>
            <a:lvl5pPr marL="2057400" indent="-228600" defTabSz="939800">
              <a:defRPr>
                <a:solidFill>
                  <a:schemeClr val="tx1"/>
                </a:solidFill>
                <a:latin typeface="Verdana" panose="020B0604030504040204" pitchFamily="34" charset="0"/>
                <a:ea typeface="MS PGothic" panose="020B0600070205080204" pitchFamily="34" charset="-128"/>
              </a:defRPr>
            </a:lvl5pPr>
            <a:lvl6pPr marL="2514600" indent="-228600" defTabSz="9398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anose="020B0604030504040204" pitchFamily="34" charset="0"/>
                <a:ea typeface="MS PGothic" panose="020B0600070205080204" pitchFamily="34" charset="-128"/>
              </a:defRPr>
            </a:lvl6pPr>
            <a:lvl7pPr marL="2971800" indent="-228600" defTabSz="9398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anose="020B0604030504040204" pitchFamily="34" charset="0"/>
                <a:ea typeface="MS PGothic" panose="020B0600070205080204" pitchFamily="34" charset="-128"/>
              </a:defRPr>
            </a:lvl7pPr>
            <a:lvl8pPr marL="3429000" indent="-228600" defTabSz="9398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anose="020B0604030504040204" pitchFamily="34" charset="0"/>
                <a:ea typeface="MS PGothic" panose="020B0600070205080204" pitchFamily="34" charset="-128"/>
              </a:defRPr>
            </a:lvl8pPr>
            <a:lvl9pPr marL="3886200" indent="-228600" defTabSz="9398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anose="020B0604030504040204" pitchFamily="34" charset="0"/>
                <a:ea typeface="MS PGothic" panose="020B0600070205080204" pitchFamily="34" charset="-128"/>
              </a:defRPr>
            </a:lvl9pPr>
          </a:lstStyle>
          <a:p>
            <a:fld id="{285EF551-EF8F-46DA-A89F-7791386C4B4D}" type="slidenum">
              <a:rPr lang="en-US" altLang="en-US">
                <a:latin typeface="Times New Roman" panose="02020603050405020304" pitchFamily="18" charset="0"/>
              </a:rPr>
              <a:pPr/>
              <a:t>85</a:t>
            </a:fld>
            <a:endParaRPr lang="en-US" altLang="en-US">
              <a:latin typeface="Times New Roman" panose="02020603050405020304" pitchFamily="18" charset="0"/>
            </a:endParaRPr>
          </a:p>
        </p:txBody>
      </p:sp>
      <p:sp>
        <p:nvSpPr>
          <p:cNvPr id="168963" name="Rectangle 2">
            <a:extLst>
              <a:ext uri="{FF2B5EF4-FFF2-40B4-BE49-F238E27FC236}">
                <a16:creationId xmlns:a16="http://schemas.microsoft.com/office/drawing/2014/main" id="{AF9BF14E-5289-4565-8CAE-65B31752767E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68964" name="Rectangle 3">
            <a:extLst>
              <a:ext uri="{FF2B5EF4-FFF2-40B4-BE49-F238E27FC236}">
                <a16:creationId xmlns:a16="http://schemas.microsoft.com/office/drawing/2014/main" id="{27E7C323-6FDB-491B-A617-3A92C17578D9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en-US" altLang="en-US">
              <a:latin typeface="Times New Roman" panose="02020603050405020304" pitchFamily="18" charset="0"/>
            </a:endParaRPr>
          </a:p>
        </p:txBody>
      </p:sp>
    </p:spTree>
  </p:cSld>
  <p:clrMapOvr>
    <a:masterClrMapping/>
  </p:clrMapOvr>
</p:notes>
</file>

<file path=ppt/notesSlides/notesSlide7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9986" name="Rectangle 7">
            <a:extLst>
              <a:ext uri="{FF2B5EF4-FFF2-40B4-BE49-F238E27FC236}">
                <a16:creationId xmlns:a16="http://schemas.microsoft.com/office/drawing/2014/main" id="{C0BEDB21-9A7F-45C8-BE9F-43E404991A6A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39800">
              <a:defRPr>
                <a:solidFill>
                  <a:schemeClr val="tx1"/>
                </a:solidFill>
                <a:latin typeface="Verdana" panose="020B0604030504040204" pitchFamily="34" charset="0"/>
                <a:ea typeface="MS PGothic" panose="020B0600070205080204" pitchFamily="34" charset="-128"/>
              </a:defRPr>
            </a:lvl1pPr>
            <a:lvl2pPr marL="742950" indent="-285750" defTabSz="939800">
              <a:defRPr>
                <a:solidFill>
                  <a:schemeClr val="tx1"/>
                </a:solidFill>
                <a:latin typeface="Verdana" panose="020B0604030504040204" pitchFamily="34" charset="0"/>
                <a:ea typeface="MS PGothic" panose="020B0600070205080204" pitchFamily="34" charset="-128"/>
              </a:defRPr>
            </a:lvl2pPr>
            <a:lvl3pPr marL="1143000" indent="-228600" defTabSz="939800">
              <a:defRPr>
                <a:solidFill>
                  <a:schemeClr val="tx1"/>
                </a:solidFill>
                <a:latin typeface="Verdana" panose="020B0604030504040204" pitchFamily="34" charset="0"/>
                <a:ea typeface="MS PGothic" panose="020B0600070205080204" pitchFamily="34" charset="-128"/>
              </a:defRPr>
            </a:lvl3pPr>
            <a:lvl4pPr marL="1600200" indent="-228600" defTabSz="939800">
              <a:defRPr>
                <a:solidFill>
                  <a:schemeClr val="tx1"/>
                </a:solidFill>
                <a:latin typeface="Verdana" panose="020B0604030504040204" pitchFamily="34" charset="0"/>
                <a:ea typeface="MS PGothic" panose="020B0600070205080204" pitchFamily="34" charset="-128"/>
              </a:defRPr>
            </a:lvl4pPr>
            <a:lvl5pPr marL="2057400" indent="-228600" defTabSz="939800">
              <a:defRPr>
                <a:solidFill>
                  <a:schemeClr val="tx1"/>
                </a:solidFill>
                <a:latin typeface="Verdana" panose="020B0604030504040204" pitchFamily="34" charset="0"/>
                <a:ea typeface="MS PGothic" panose="020B0600070205080204" pitchFamily="34" charset="-128"/>
              </a:defRPr>
            </a:lvl5pPr>
            <a:lvl6pPr marL="2514600" indent="-228600" defTabSz="9398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anose="020B0604030504040204" pitchFamily="34" charset="0"/>
                <a:ea typeface="MS PGothic" panose="020B0600070205080204" pitchFamily="34" charset="-128"/>
              </a:defRPr>
            </a:lvl6pPr>
            <a:lvl7pPr marL="2971800" indent="-228600" defTabSz="9398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anose="020B0604030504040204" pitchFamily="34" charset="0"/>
                <a:ea typeface="MS PGothic" panose="020B0600070205080204" pitchFamily="34" charset="-128"/>
              </a:defRPr>
            </a:lvl7pPr>
            <a:lvl8pPr marL="3429000" indent="-228600" defTabSz="9398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anose="020B0604030504040204" pitchFamily="34" charset="0"/>
                <a:ea typeface="MS PGothic" panose="020B0600070205080204" pitchFamily="34" charset="-128"/>
              </a:defRPr>
            </a:lvl8pPr>
            <a:lvl9pPr marL="3886200" indent="-228600" defTabSz="9398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anose="020B0604030504040204" pitchFamily="34" charset="0"/>
                <a:ea typeface="MS PGothic" panose="020B0600070205080204" pitchFamily="34" charset="-128"/>
              </a:defRPr>
            </a:lvl9pPr>
          </a:lstStyle>
          <a:p>
            <a:fld id="{1D3CA6C3-4E4A-4280-9B61-3AC42C0B926C}" type="slidenum">
              <a:rPr lang="en-US" altLang="en-US">
                <a:latin typeface="Times New Roman" panose="02020603050405020304" pitchFamily="18" charset="0"/>
              </a:rPr>
              <a:pPr/>
              <a:t>86</a:t>
            </a:fld>
            <a:endParaRPr lang="en-US" altLang="en-US">
              <a:latin typeface="Times New Roman" panose="02020603050405020304" pitchFamily="18" charset="0"/>
            </a:endParaRPr>
          </a:p>
        </p:txBody>
      </p:sp>
      <p:sp>
        <p:nvSpPr>
          <p:cNvPr id="169987" name="Rectangle 2">
            <a:extLst>
              <a:ext uri="{FF2B5EF4-FFF2-40B4-BE49-F238E27FC236}">
                <a16:creationId xmlns:a16="http://schemas.microsoft.com/office/drawing/2014/main" id="{E5E2401C-DC3B-4423-9600-C48ABE98CC42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69988" name="Rectangle 3">
            <a:extLst>
              <a:ext uri="{FF2B5EF4-FFF2-40B4-BE49-F238E27FC236}">
                <a16:creationId xmlns:a16="http://schemas.microsoft.com/office/drawing/2014/main" id="{A230136D-417F-43C6-B047-6351301C5B39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en-US" altLang="en-US">
              <a:latin typeface="Times New Roman" panose="02020603050405020304" pitchFamily="18" charset="0"/>
            </a:endParaRPr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" name="Group 3">
            <a:extLst>
              <a:ext uri="{FF2B5EF4-FFF2-40B4-BE49-F238E27FC236}">
                <a16:creationId xmlns:a16="http://schemas.microsoft.com/office/drawing/2014/main" id="{C44BEB4D-82F3-449B-9712-6972E5687F85}"/>
              </a:ext>
            </a:extLst>
          </p:cNvPr>
          <p:cNvGrpSpPr>
            <a:grpSpLocks/>
          </p:cNvGrpSpPr>
          <p:nvPr/>
        </p:nvGrpSpPr>
        <p:grpSpPr bwMode="auto">
          <a:xfrm>
            <a:off x="198438" y="2960688"/>
            <a:ext cx="8610600" cy="201612"/>
            <a:chOff x="125" y="1865"/>
            <a:chExt cx="5424" cy="127"/>
          </a:xfrm>
        </p:grpSpPr>
        <p:sp>
          <p:nvSpPr>
            <p:cNvPr id="4" name="Rectangle 4">
              <a:extLst>
                <a:ext uri="{FF2B5EF4-FFF2-40B4-BE49-F238E27FC236}">
                  <a16:creationId xmlns:a16="http://schemas.microsoft.com/office/drawing/2014/main" id="{E0E599D3-2632-4086-9DB8-1FF08C8761A4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25" y="1865"/>
              <a:ext cx="1808" cy="127"/>
            </a:xfrm>
            <a:prstGeom prst="rect">
              <a:avLst/>
            </a:prstGeom>
            <a:solidFill>
              <a:srgbClr val="336699"/>
            </a:solidFill>
            <a:ln>
              <a:noFill/>
            </a:ln>
          </p:spPr>
          <p:txBody>
            <a:bodyPr wrap="none" anchor="ctr"/>
            <a:lstStyle>
              <a:lvl1pPr>
                <a:defRPr>
                  <a:solidFill>
                    <a:schemeClr val="tx1"/>
                  </a:solidFill>
                  <a:latin typeface="Verdana" pitchFamily="34" charset="0"/>
                  <a:ea typeface="MS PGothic" pitchFamily="34" charset="-128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Verdana" pitchFamily="34" charset="0"/>
                  <a:ea typeface="MS PGothic" pitchFamily="34" charset="-128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Verdana" pitchFamily="34" charset="0"/>
                  <a:ea typeface="MS PGothic" pitchFamily="34" charset="-128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Verdana" pitchFamily="34" charset="0"/>
                  <a:ea typeface="MS PGothic" pitchFamily="34" charset="-128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Verdana" pitchFamily="34" charset="0"/>
                  <a:ea typeface="MS PGothic" pitchFamily="34" charset="-128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Verdana" pitchFamily="34" charset="0"/>
                  <a:ea typeface="MS PGothic" pitchFamily="34" charset="-128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Verdana" pitchFamily="34" charset="0"/>
                  <a:ea typeface="MS PGothic" pitchFamily="34" charset="-128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Verdana" pitchFamily="34" charset="0"/>
                  <a:ea typeface="MS PGothic" pitchFamily="34" charset="-128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Verdana" pitchFamily="34" charset="0"/>
                  <a:ea typeface="MS PGothic" pitchFamily="34" charset="-128"/>
                </a:defRPr>
              </a:lvl9pPr>
            </a:lstStyle>
            <a:p>
              <a:pPr>
                <a:defRPr/>
              </a:pPr>
              <a:endParaRPr lang="en-US" altLang="en-US"/>
            </a:p>
          </p:txBody>
        </p:sp>
        <p:sp>
          <p:nvSpPr>
            <p:cNvPr id="5" name="Rectangle 5">
              <a:extLst>
                <a:ext uri="{FF2B5EF4-FFF2-40B4-BE49-F238E27FC236}">
                  <a16:creationId xmlns:a16="http://schemas.microsoft.com/office/drawing/2014/main" id="{F5A3F07A-60C1-42E9-9126-114FEC618D60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933" y="1865"/>
              <a:ext cx="1808" cy="127"/>
            </a:xfrm>
            <a:prstGeom prst="rect">
              <a:avLst/>
            </a:prstGeom>
            <a:solidFill>
              <a:srgbClr val="99CCFF"/>
            </a:solidFill>
            <a:ln>
              <a:noFill/>
            </a:ln>
          </p:spPr>
          <p:txBody>
            <a:bodyPr wrap="none" anchor="ctr"/>
            <a:lstStyle>
              <a:lvl1pPr>
                <a:defRPr>
                  <a:solidFill>
                    <a:schemeClr val="tx1"/>
                  </a:solidFill>
                  <a:latin typeface="Verdana" pitchFamily="34" charset="0"/>
                  <a:ea typeface="MS PGothic" pitchFamily="34" charset="-128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Verdana" pitchFamily="34" charset="0"/>
                  <a:ea typeface="MS PGothic" pitchFamily="34" charset="-128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Verdana" pitchFamily="34" charset="0"/>
                  <a:ea typeface="MS PGothic" pitchFamily="34" charset="-128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Verdana" pitchFamily="34" charset="0"/>
                  <a:ea typeface="MS PGothic" pitchFamily="34" charset="-128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Verdana" pitchFamily="34" charset="0"/>
                  <a:ea typeface="MS PGothic" pitchFamily="34" charset="-128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Verdana" pitchFamily="34" charset="0"/>
                  <a:ea typeface="MS PGothic" pitchFamily="34" charset="-128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Verdana" pitchFamily="34" charset="0"/>
                  <a:ea typeface="MS PGothic" pitchFamily="34" charset="-128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Verdana" pitchFamily="34" charset="0"/>
                  <a:ea typeface="MS PGothic" pitchFamily="34" charset="-128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Verdana" pitchFamily="34" charset="0"/>
                  <a:ea typeface="MS PGothic" pitchFamily="34" charset="-128"/>
                </a:defRPr>
              </a:lvl9pPr>
            </a:lstStyle>
            <a:p>
              <a:pPr>
                <a:defRPr/>
              </a:pPr>
              <a:endParaRPr lang="en-US" altLang="en-US"/>
            </a:p>
          </p:txBody>
        </p:sp>
        <p:sp>
          <p:nvSpPr>
            <p:cNvPr id="6" name="Rectangle 6">
              <a:extLst>
                <a:ext uri="{FF2B5EF4-FFF2-40B4-BE49-F238E27FC236}">
                  <a16:creationId xmlns:a16="http://schemas.microsoft.com/office/drawing/2014/main" id="{19BEE85B-DDF0-428C-949C-A06BBCB8B914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3741" y="1865"/>
              <a:ext cx="1808" cy="127"/>
            </a:xfrm>
            <a:prstGeom prst="rect">
              <a:avLst/>
            </a:prstGeom>
            <a:solidFill>
              <a:srgbClr val="336699"/>
            </a:solidFill>
            <a:ln>
              <a:noFill/>
            </a:ln>
          </p:spPr>
          <p:txBody>
            <a:bodyPr wrap="none" anchor="ctr"/>
            <a:lstStyle>
              <a:lvl1pPr>
                <a:defRPr>
                  <a:solidFill>
                    <a:schemeClr val="tx1"/>
                  </a:solidFill>
                  <a:latin typeface="Verdana" pitchFamily="34" charset="0"/>
                  <a:ea typeface="MS PGothic" pitchFamily="34" charset="-128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Verdana" pitchFamily="34" charset="0"/>
                  <a:ea typeface="MS PGothic" pitchFamily="34" charset="-128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Verdana" pitchFamily="34" charset="0"/>
                  <a:ea typeface="MS PGothic" pitchFamily="34" charset="-128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Verdana" pitchFamily="34" charset="0"/>
                  <a:ea typeface="MS PGothic" pitchFamily="34" charset="-128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Verdana" pitchFamily="34" charset="0"/>
                  <a:ea typeface="MS PGothic" pitchFamily="34" charset="-128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Verdana" pitchFamily="34" charset="0"/>
                  <a:ea typeface="MS PGothic" pitchFamily="34" charset="-128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Verdana" pitchFamily="34" charset="0"/>
                  <a:ea typeface="MS PGothic" pitchFamily="34" charset="-128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Verdana" pitchFamily="34" charset="0"/>
                  <a:ea typeface="MS PGothic" pitchFamily="34" charset="-128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Verdana" pitchFamily="34" charset="0"/>
                  <a:ea typeface="MS PGothic" pitchFamily="34" charset="-128"/>
                </a:defRPr>
              </a:lvl9pPr>
            </a:lstStyle>
            <a:p>
              <a:pPr>
                <a:defRPr/>
              </a:pPr>
              <a:endParaRPr lang="en-US" altLang="en-US"/>
            </a:p>
          </p:txBody>
        </p:sp>
      </p:grpSp>
      <p:sp>
        <p:nvSpPr>
          <p:cNvPr id="7" name="Text Box 7">
            <a:extLst>
              <a:ext uri="{FF2B5EF4-FFF2-40B4-BE49-F238E27FC236}">
                <a16:creationId xmlns:a16="http://schemas.microsoft.com/office/drawing/2014/main" id="{2BAA5E16-6E79-4015-B59F-188FC3166972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489700" y="6588125"/>
            <a:ext cx="2713038" cy="244475"/>
          </a:xfrm>
          <a:prstGeom prst="rect">
            <a:avLst/>
          </a:prstGeom>
          <a:noFill/>
          <a:ln>
            <a:noFill/>
          </a:ln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Verdana" pitchFamily="34" charset="0"/>
                <a:ea typeface="MS PGothic" pitchFamily="34" charset="-128"/>
              </a:defRPr>
            </a:lvl1pPr>
            <a:lvl2pPr marL="742950" indent="-285750">
              <a:defRPr>
                <a:solidFill>
                  <a:schemeClr val="tx1"/>
                </a:solidFill>
                <a:latin typeface="Verdana" pitchFamily="34" charset="0"/>
                <a:ea typeface="MS PGothic" pitchFamily="34" charset="-128"/>
              </a:defRPr>
            </a:lvl2pPr>
            <a:lvl3pPr marL="1143000" indent="-228600">
              <a:defRPr>
                <a:solidFill>
                  <a:schemeClr val="tx1"/>
                </a:solidFill>
                <a:latin typeface="Verdana" pitchFamily="34" charset="0"/>
                <a:ea typeface="MS PGothic" pitchFamily="34" charset="-128"/>
              </a:defRPr>
            </a:lvl3pPr>
            <a:lvl4pPr marL="1600200" indent="-228600">
              <a:defRPr>
                <a:solidFill>
                  <a:schemeClr val="tx1"/>
                </a:solidFill>
                <a:latin typeface="Verdana" pitchFamily="34" charset="0"/>
                <a:ea typeface="MS PGothic" pitchFamily="34" charset="-128"/>
              </a:defRPr>
            </a:lvl4pPr>
            <a:lvl5pPr marL="2057400" indent="-228600">
              <a:defRPr>
                <a:solidFill>
                  <a:schemeClr val="tx1"/>
                </a:solidFill>
                <a:latin typeface="Verdana" pitchFamily="34" charset="0"/>
                <a:ea typeface="MS PGothic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itchFamily="34" charset="0"/>
                <a:ea typeface="MS PGothic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itchFamily="34" charset="0"/>
                <a:ea typeface="MS PGothic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itchFamily="34" charset="0"/>
                <a:ea typeface="MS PGothic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itchFamily="34" charset="0"/>
                <a:ea typeface="MS PGothic" pitchFamily="34" charset="-128"/>
              </a:defRPr>
            </a:lvl9pPr>
          </a:lstStyle>
          <a:p>
            <a:pPr algn="ctr">
              <a:spcBef>
                <a:spcPct val="50000"/>
              </a:spcBef>
              <a:defRPr/>
            </a:pPr>
            <a:r>
              <a:rPr lang="en-US" altLang="en-US" sz="1000" b="1" dirty="0">
                <a:solidFill>
                  <a:srgbClr val="336699"/>
                </a:solidFill>
                <a:latin typeface="Helvetica" pitchFamily="-84" charset="0"/>
              </a:rPr>
              <a:t>Silberschatz, Galvin and Gagne ©2018</a:t>
            </a:r>
          </a:p>
        </p:txBody>
      </p:sp>
      <p:sp>
        <p:nvSpPr>
          <p:cNvPr id="8" name="Text Box 8">
            <a:extLst>
              <a:ext uri="{FF2B5EF4-FFF2-40B4-BE49-F238E27FC236}">
                <a16:creationId xmlns:a16="http://schemas.microsoft.com/office/drawing/2014/main" id="{7499CD96-98CE-4281-8965-5FF9F04FA364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6988" y="6613525"/>
            <a:ext cx="2730500" cy="246063"/>
          </a:xfrm>
          <a:prstGeom prst="rect">
            <a:avLst/>
          </a:prstGeom>
          <a:noFill/>
          <a:ln>
            <a:noFill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Verdana" pitchFamily="34" charset="0"/>
                <a:ea typeface="MS PGothic" pitchFamily="34" charset="-128"/>
              </a:defRPr>
            </a:lvl1pPr>
            <a:lvl2pPr marL="742950" indent="-285750">
              <a:defRPr>
                <a:solidFill>
                  <a:schemeClr val="tx1"/>
                </a:solidFill>
                <a:latin typeface="Verdana" pitchFamily="34" charset="0"/>
                <a:ea typeface="MS PGothic" pitchFamily="34" charset="-128"/>
              </a:defRPr>
            </a:lvl2pPr>
            <a:lvl3pPr marL="1143000" indent="-228600">
              <a:defRPr>
                <a:solidFill>
                  <a:schemeClr val="tx1"/>
                </a:solidFill>
                <a:latin typeface="Verdana" pitchFamily="34" charset="0"/>
                <a:ea typeface="MS PGothic" pitchFamily="34" charset="-128"/>
              </a:defRPr>
            </a:lvl3pPr>
            <a:lvl4pPr marL="1600200" indent="-228600">
              <a:defRPr>
                <a:solidFill>
                  <a:schemeClr val="tx1"/>
                </a:solidFill>
                <a:latin typeface="Verdana" pitchFamily="34" charset="0"/>
                <a:ea typeface="MS PGothic" pitchFamily="34" charset="-128"/>
              </a:defRPr>
            </a:lvl4pPr>
            <a:lvl5pPr marL="2057400" indent="-228600">
              <a:defRPr>
                <a:solidFill>
                  <a:schemeClr val="tx1"/>
                </a:solidFill>
                <a:latin typeface="Verdana" pitchFamily="34" charset="0"/>
                <a:ea typeface="MS PGothic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itchFamily="34" charset="0"/>
                <a:ea typeface="MS PGothic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itchFamily="34" charset="0"/>
                <a:ea typeface="MS PGothic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itchFamily="34" charset="0"/>
                <a:ea typeface="MS PGothic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itchFamily="34" charset="0"/>
                <a:ea typeface="MS PGothic" pitchFamily="34" charset="-128"/>
              </a:defRPr>
            </a:lvl9pPr>
          </a:lstStyle>
          <a:p>
            <a:pPr>
              <a:spcBef>
                <a:spcPct val="50000"/>
              </a:spcBef>
              <a:defRPr/>
            </a:pPr>
            <a:r>
              <a:rPr lang="en-US" altLang="en-US" sz="1000" b="1" dirty="0">
                <a:solidFill>
                  <a:srgbClr val="336699"/>
                </a:solidFill>
                <a:latin typeface="Helvetica" pitchFamily="-84" charset="0"/>
              </a:rPr>
              <a:t>Operating System Concepts – 10</a:t>
            </a:r>
            <a:r>
              <a:rPr lang="en-US" altLang="en-US" sz="1000" b="1" baseline="30000" dirty="0">
                <a:solidFill>
                  <a:srgbClr val="336699"/>
                </a:solidFill>
                <a:latin typeface="Helvetica" pitchFamily="-84" charset="0"/>
              </a:rPr>
              <a:t>th</a:t>
            </a:r>
            <a:r>
              <a:rPr lang="en-US" altLang="en-US" sz="1000" b="1" dirty="0">
                <a:solidFill>
                  <a:srgbClr val="336699"/>
                </a:solidFill>
                <a:latin typeface="Helvetica" pitchFamily="-84" charset="0"/>
              </a:rPr>
              <a:t> Edition</a:t>
            </a:r>
          </a:p>
        </p:txBody>
      </p:sp>
      <p:pic>
        <p:nvPicPr>
          <p:cNvPr id="9" name="Picture 9" descr="dino_4">
            <a:extLst>
              <a:ext uri="{FF2B5EF4-FFF2-40B4-BE49-F238E27FC236}">
                <a16:creationId xmlns:a16="http://schemas.microsoft.com/office/drawing/2014/main" id="{3F6C5EC6-B569-4B47-BBFE-7A4326270ACC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360738" y="4157663"/>
            <a:ext cx="2062162" cy="1593850"/>
          </a:xfrm>
          <a:prstGeom prst="rect">
            <a:avLst/>
          </a:prstGeom>
          <a:noFill/>
          <a:ln w="76200">
            <a:solidFill>
              <a:srgbClr val="336699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0" name="Rectangle 10">
            <a:extLst>
              <a:ext uri="{FF2B5EF4-FFF2-40B4-BE49-F238E27FC236}">
                <a16:creationId xmlns:a16="http://schemas.microsoft.com/office/drawing/2014/main" id="{8153856F-DB42-4573-9C9E-EEACB7D61BC9}"/>
              </a:ext>
            </a:extLst>
          </p:cNvPr>
          <p:cNvSpPr>
            <a:spLocks noChangeArrowheads="1"/>
          </p:cNvSpPr>
          <p:nvPr/>
        </p:nvSpPr>
        <p:spPr bwMode="auto">
          <a:xfrm>
            <a:off x="3224213" y="4006850"/>
            <a:ext cx="2336800" cy="1887538"/>
          </a:xfrm>
          <a:prstGeom prst="rect">
            <a:avLst/>
          </a:prstGeom>
          <a:noFill/>
          <a:ln w="57150" cmpd="thinThick">
            <a:solidFill>
              <a:srgbClr val="66CCFF"/>
            </a:solidFill>
            <a:miter lim="800000"/>
            <a:headEnd/>
            <a:tailEnd/>
          </a:ln>
        </p:spPr>
        <p:txBody>
          <a:bodyPr wrap="none" anchor="ctr"/>
          <a:lstStyle>
            <a:lvl1pPr>
              <a:defRPr>
                <a:solidFill>
                  <a:schemeClr val="tx1"/>
                </a:solidFill>
                <a:latin typeface="Verdana" pitchFamily="34" charset="0"/>
                <a:ea typeface="MS PGothic" pitchFamily="34" charset="-128"/>
              </a:defRPr>
            </a:lvl1pPr>
            <a:lvl2pPr marL="742950" indent="-285750">
              <a:defRPr>
                <a:solidFill>
                  <a:schemeClr val="tx1"/>
                </a:solidFill>
                <a:latin typeface="Verdana" pitchFamily="34" charset="0"/>
                <a:ea typeface="MS PGothic" pitchFamily="34" charset="-128"/>
              </a:defRPr>
            </a:lvl2pPr>
            <a:lvl3pPr marL="1143000" indent="-228600">
              <a:defRPr>
                <a:solidFill>
                  <a:schemeClr val="tx1"/>
                </a:solidFill>
                <a:latin typeface="Verdana" pitchFamily="34" charset="0"/>
                <a:ea typeface="MS PGothic" pitchFamily="34" charset="-128"/>
              </a:defRPr>
            </a:lvl3pPr>
            <a:lvl4pPr marL="1600200" indent="-228600">
              <a:defRPr>
                <a:solidFill>
                  <a:schemeClr val="tx1"/>
                </a:solidFill>
                <a:latin typeface="Verdana" pitchFamily="34" charset="0"/>
                <a:ea typeface="MS PGothic" pitchFamily="34" charset="-128"/>
              </a:defRPr>
            </a:lvl4pPr>
            <a:lvl5pPr marL="2057400" indent="-228600">
              <a:defRPr>
                <a:solidFill>
                  <a:schemeClr val="tx1"/>
                </a:solidFill>
                <a:latin typeface="Verdana" pitchFamily="34" charset="0"/>
                <a:ea typeface="MS PGothic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itchFamily="34" charset="0"/>
                <a:ea typeface="MS PGothic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itchFamily="34" charset="0"/>
                <a:ea typeface="MS PGothic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itchFamily="34" charset="0"/>
                <a:ea typeface="MS PGothic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itchFamily="34" charset="0"/>
                <a:ea typeface="MS PGothic" pitchFamily="34" charset="-128"/>
              </a:defRPr>
            </a:lvl9pPr>
          </a:lstStyle>
          <a:p>
            <a:pPr>
              <a:defRPr/>
            </a:pPr>
            <a:endParaRPr lang="en-US" altLang="en-US"/>
          </a:p>
        </p:txBody>
      </p:sp>
      <p:sp>
        <p:nvSpPr>
          <p:cNvPr id="152578" name="Rectangle 2"/>
          <p:cNvSpPr>
            <a:spLocks noGrp="1" noChangeArrowheads="1"/>
          </p:cNvSpPr>
          <p:nvPr>
            <p:ph type="ctrTitle"/>
          </p:nvPr>
        </p:nvSpPr>
        <p:spPr>
          <a:xfrm>
            <a:off x="685800" y="685800"/>
            <a:ext cx="7772400" cy="2127250"/>
          </a:xfrm>
        </p:spPr>
        <p:txBody>
          <a:bodyPr/>
          <a:lstStyle>
            <a:lvl1pPr>
              <a:defRPr sz="4300"/>
            </a:lvl1pPr>
          </a:lstStyle>
          <a:p>
            <a:r>
              <a:rPr lang="en-US" dirty="0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2463192630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3749698841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131401033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06450" y="1233488"/>
            <a:ext cx="4038600" cy="4530725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997450" y="1233488"/>
            <a:ext cx="4038600" cy="4530725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1612213882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359925300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4005529649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926446287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1484051211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en-US" noProof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887816505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2319509888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891338" y="277813"/>
            <a:ext cx="2144712" cy="5486400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7813"/>
            <a:ext cx="6281738" cy="5486400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40169760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e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image" Target="../media/image2.jpe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 descr="dino_3">
            <a:extLst>
              <a:ext uri="{FF2B5EF4-FFF2-40B4-BE49-F238E27FC236}">
                <a16:creationId xmlns:a16="http://schemas.microsoft.com/office/drawing/2014/main" id="{232881E8-BA9B-47D1-8183-4E80DA2D5275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85750" y="0"/>
            <a:ext cx="1195388" cy="9080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051" name="Rectangle 3">
            <a:extLst>
              <a:ext uri="{FF2B5EF4-FFF2-40B4-BE49-F238E27FC236}">
                <a16:creationId xmlns:a16="http://schemas.microsoft.com/office/drawing/2014/main" id="{7B2B01F9-D51F-41E8-9F71-322BE12131C3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 bwMode="auto">
          <a:xfrm>
            <a:off x="457200" y="242645"/>
            <a:ext cx="8229600" cy="5762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 dirty="0"/>
              <a:t>Click to edit Master title style</a:t>
            </a:r>
          </a:p>
        </p:txBody>
      </p:sp>
      <p:sp>
        <p:nvSpPr>
          <p:cNvPr id="2052" name="Rectangle 4">
            <a:extLst>
              <a:ext uri="{FF2B5EF4-FFF2-40B4-BE49-F238E27FC236}">
                <a16:creationId xmlns:a16="http://schemas.microsoft.com/office/drawing/2014/main" id="{E5B6698D-C7F4-42D4-A599-0CA3674437D8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 bwMode="auto">
          <a:xfrm>
            <a:off x="806450" y="1233488"/>
            <a:ext cx="7727950" cy="45307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 dirty="0"/>
              <a:t>Click to edit Master text styles</a:t>
            </a:r>
          </a:p>
          <a:p>
            <a:pPr lvl="1"/>
            <a:r>
              <a:rPr lang="en-US" altLang="en-US" dirty="0"/>
              <a:t>Second level</a:t>
            </a:r>
          </a:p>
          <a:p>
            <a:pPr lvl="2"/>
            <a:r>
              <a:rPr lang="en-US" altLang="en-US" dirty="0"/>
              <a:t>Third level</a:t>
            </a:r>
          </a:p>
          <a:p>
            <a:pPr lvl="3"/>
            <a:r>
              <a:rPr lang="en-US" altLang="en-US" dirty="0"/>
              <a:t>Fourth level</a:t>
            </a:r>
          </a:p>
          <a:p>
            <a:pPr lvl="4"/>
            <a:r>
              <a:rPr lang="en-US" altLang="en-US" dirty="0"/>
              <a:t>Fifth level</a:t>
            </a:r>
          </a:p>
        </p:txBody>
      </p:sp>
      <p:sp>
        <p:nvSpPr>
          <p:cNvPr id="1029" name="Rectangle 5">
            <a:extLst>
              <a:ext uri="{FF2B5EF4-FFF2-40B4-BE49-F238E27FC236}">
                <a16:creationId xmlns:a16="http://schemas.microsoft.com/office/drawing/2014/main" id="{C07C8C63-9073-4440-8E29-7538D3703988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0"/>
            <a:ext cx="228600" cy="2286000"/>
          </a:xfrm>
          <a:prstGeom prst="rect">
            <a:avLst/>
          </a:prstGeom>
          <a:solidFill>
            <a:srgbClr val="336699"/>
          </a:solidFill>
          <a:ln>
            <a:noFill/>
          </a:ln>
        </p:spPr>
        <p:txBody>
          <a:bodyPr wrap="none" anchor="ctr"/>
          <a:lstStyle>
            <a:lvl1pPr>
              <a:defRPr>
                <a:solidFill>
                  <a:schemeClr val="tx1"/>
                </a:solidFill>
                <a:latin typeface="Verdana" pitchFamily="34" charset="0"/>
                <a:ea typeface="MS PGothic" pitchFamily="34" charset="-128"/>
              </a:defRPr>
            </a:lvl1pPr>
            <a:lvl2pPr marL="742950" indent="-285750">
              <a:defRPr>
                <a:solidFill>
                  <a:schemeClr val="tx1"/>
                </a:solidFill>
                <a:latin typeface="Verdana" pitchFamily="34" charset="0"/>
                <a:ea typeface="MS PGothic" pitchFamily="34" charset="-128"/>
              </a:defRPr>
            </a:lvl2pPr>
            <a:lvl3pPr marL="1143000" indent="-228600">
              <a:defRPr>
                <a:solidFill>
                  <a:schemeClr val="tx1"/>
                </a:solidFill>
                <a:latin typeface="Verdana" pitchFamily="34" charset="0"/>
                <a:ea typeface="MS PGothic" pitchFamily="34" charset="-128"/>
              </a:defRPr>
            </a:lvl3pPr>
            <a:lvl4pPr marL="1600200" indent="-228600">
              <a:defRPr>
                <a:solidFill>
                  <a:schemeClr val="tx1"/>
                </a:solidFill>
                <a:latin typeface="Verdana" pitchFamily="34" charset="0"/>
                <a:ea typeface="MS PGothic" pitchFamily="34" charset="-128"/>
              </a:defRPr>
            </a:lvl4pPr>
            <a:lvl5pPr marL="2057400" indent="-228600">
              <a:defRPr>
                <a:solidFill>
                  <a:schemeClr val="tx1"/>
                </a:solidFill>
                <a:latin typeface="Verdana" pitchFamily="34" charset="0"/>
                <a:ea typeface="MS PGothic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itchFamily="34" charset="0"/>
                <a:ea typeface="MS PGothic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itchFamily="34" charset="0"/>
                <a:ea typeface="MS PGothic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itchFamily="34" charset="0"/>
                <a:ea typeface="MS PGothic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itchFamily="34" charset="0"/>
                <a:ea typeface="MS PGothic" pitchFamily="34" charset="-128"/>
              </a:defRPr>
            </a:lvl9pPr>
          </a:lstStyle>
          <a:p>
            <a:pPr algn="ctr" eaLnBrk="1" hangingPunct="1">
              <a:defRPr/>
            </a:pPr>
            <a:endParaRPr lang="en-US" altLang="en-US" sz="2400">
              <a:latin typeface="Times New Roman" pitchFamily="18" charset="0"/>
            </a:endParaRPr>
          </a:p>
        </p:txBody>
      </p:sp>
      <p:sp>
        <p:nvSpPr>
          <p:cNvPr id="1030" name="Line 6">
            <a:extLst>
              <a:ext uri="{FF2B5EF4-FFF2-40B4-BE49-F238E27FC236}">
                <a16:creationId xmlns:a16="http://schemas.microsoft.com/office/drawing/2014/main" id="{3DC0DDF2-EDD9-4546-941A-8819EECEA039}"/>
              </a:ext>
            </a:extLst>
          </p:cNvPr>
          <p:cNvSpPr>
            <a:spLocks noChangeShapeType="1"/>
          </p:cNvSpPr>
          <p:nvPr/>
        </p:nvSpPr>
        <p:spPr bwMode="auto">
          <a:xfrm>
            <a:off x="457200" y="860425"/>
            <a:ext cx="8077200" cy="0"/>
          </a:xfrm>
          <a:prstGeom prst="line">
            <a:avLst/>
          </a:prstGeom>
          <a:noFill/>
          <a:ln w="19050">
            <a:solidFill>
              <a:srgbClr val="336699"/>
            </a:solidFill>
            <a:round/>
            <a:headEnd/>
            <a:tailEnd/>
          </a:ln>
        </p:spPr>
        <p:txBody>
          <a:bodyPr/>
          <a:lstStyle/>
          <a:p>
            <a:pPr>
              <a:defRPr/>
            </a:pPr>
            <a:endParaRPr lang="en-US"/>
          </a:p>
        </p:txBody>
      </p:sp>
      <p:sp>
        <p:nvSpPr>
          <p:cNvPr id="1031" name="Rectangle 7">
            <a:extLst>
              <a:ext uri="{FF2B5EF4-FFF2-40B4-BE49-F238E27FC236}">
                <a16:creationId xmlns:a16="http://schemas.microsoft.com/office/drawing/2014/main" id="{DCF44F51-AC2C-44E8-8762-844722B49C42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2286000"/>
            <a:ext cx="228600" cy="2286000"/>
          </a:xfrm>
          <a:prstGeom prst="rect">
            <a:avLst/>
          </a:prstGeom>
          <a:solidFill>
            <a:srgbClr val="99CCFF"/>
          </a:solidFill>
          <a:ln>
            <a:noFill/>
          </a:ln>
        </p:spPr>
        <p:txBody>
          <a:bodyPr wrap="none" anchor="ctr"/>
          <a:lstStyle>
            <a:lvl1pPr>
              <a:defRPr>
                <a:solidFill>
                  <a:schemeClr val="tx1"/>
                </a:solidFill>
                <a:latin typeface="Verdana" pitchFamily="34" charset="0"/>
                <a:ea typeface="MS PGothic" pitchFamily="34" charset="-128"/>
              </a:defRPr>
            </a:lvl1pPr>
            <a:lvl2pPr marL="742950" indent="-285750">
              <a:defRPr>
                <a:solidFill>
                  <a:schemeClr val="tx1"/>
                </a:solidFill>
                <a:latin typeface="Verdana" pitchFamily="34" charset="0"/>
                <a:ea typeface="MS PGothic" pitchFamily="34" charset="-128"/>
              </a:defRPr>
            </a:lvl2pPr>
            <a:lvl3pPr marL="1143000" indent="-228600">
              <a:defRPr>
                <a:solidFill>
                  <a:schemeClr val="tx1"/>
                </a:solidFill>
                <a:latin typeface="Verdana" pitchFamily="34" charset="0"/>
                <a:ea typeface="MS PGothic" pitchFamily="34" charset="-128"/>
              </a:defRPr>
            </a:lvl3pPr>
            <a:lvl4pPr marL="1600200" indent="-228600">
              <a:defRPr>
                <a:solidFill>
                  <a:schemeClr val="tx1"/>
                </a:solidFill>
                <a:latin typeface="Verdana" pitchFamily="34" charset="0"/>
                <a:ea typeface="MS PGothic" pitchFamily="34" charset="-128"/>
              </a:defRPr>
            </a:lvl4pPr>
            <a:lvl5pPr marL="2057400" indent="-228600">
              <a:defRPr>
                <a:solidFill>
                  <a:schemeClr val="tx1"/>
                </a:solidFill>
                <a:latin typeface="Verdana" pitchFamily="34" charset="0"/>
                <a:ea typeface="MS PGothic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itchFamily="34" charset="0"/>
                <a:ea typeface="MS PGothic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itchFamily="34" charset="0"/>
                <a:ea typeface="MS PGothic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itchFamily="34" charset="0"/>
                <a:ea typeface="MS PGothic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itchFamily="34" charset="0"/>
                <a:ea typeface="MS PGothic" pitchFamily="34" charset="-128"/>
              </a:defRPr>
            </a:lvl9pPr>
          </a:lstStyle>
          <a:p>
            <a:pPr algn="ctr" eaLnBrk="1" hangingPunct="1">
              <a:defRPr/>
            </a:pPr>
            <a:endParaRPr lang="en-US" altLang="en-US" sz="2400">
              <a:latin typeface="Times New Roman" pitchFamily="18" charset="0"/>
            </a:endParaRPr>
          </a:p>
        </p:txBody>
      </p:sp>
      <p:sp>
        <p:nvSpPr>
          <p:cNvPr id="1032" name="Rectangle 8">
            <a:extLst>
              <a:ext uri="{FF2B5EF4-FFF2-40B4-BE49-F238E27FC236}">
                <a16:creationId xmlns:a16="http://schemas.microsoft.com/office/drawing/2014/main" id="{511A7E9F-2DA0-447A-A945-F78748D7C56C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4572000"/>
            <a:ext cx="228600" cy="2286000"/>
          </a:xfrm>
          <a:prstGeom prst="rect">
            <a:avLst/>
          </a:prstGeom>
          <a:solidFill>
            <a:srgbClr val="336699"/>
          </a:solidFill>
          <a:ln>
            <a:noFill/>
          </a:ln>
        </p:spPr>
        <p:txBody>
          <a:bodyPr wrap="none" anchor="ctr"/>
          <a:lstStyle>
            <a:lvl1pPr>
              <a:defRPr>
                <a:solidFill>
                  <a:schemeClr val="tx1"/>
                </a:solidFill>
                <a:latin typeface="Verdana" pitchFamily="34" charset="0"/>
                <a:ea typeface="MS PGothic" pitchFamily="34" charset="-128"/>
              </a:defRPr>
            </a:lvl1pPr>
            <a:lvl2pPr marL="742950" indent="-285750">
              <a:defRPr>
                <a:solidFill>
                  <a:schemeClr val="tx1"/>
                </a:solidFill>
                <a:latin typeface="Verdana" pitchFamily="34" charset="0"/>
                <a:ea typeface="MS PGothic" pitchFamily="34" charset="-128"/>
              </a:defRPr>
            </a:lvl2pPr>
            <a:lvl3pPr marL="1143000" indent="-228600">
              <a:defRPr>
                <a:solidFill>
                  <a:schemeClr val="tx1"/>
                </a:solidFill>
                <a:latin typeface="Verdana" pitchFamily="34" charset="0"/>
                <a:ea typeface="MS PGothic" pitchFamily="34" charset="-128"/>
              </a:defRPr>
            </a:lvl3pPr>
            <a:lvl4pPr marL="1600200" indent="-228600">
              <a:defRPr>
                <a:solidFill>
                  <a:schemeClr val="tx1"/>
                </a:solidFill>
                <a:latin typeface="Verdana" pitchFamily="34" charset="0"/>
                <a:ea typeface="MS PGothic" pitchFamily="34" charset="-128"/>
              </a:defRPr>
            </a:lvl4pPr>
            <a:lvl5pPr marL="2057400" indent="-228600">
              <a:defRPr>
                <a:solidFill>
                  <a:schemeClr val="tx1"/>
                </a:solidFill>
                <a:latin typeface="Verdana" pitchFamily="34" charset="0"/>
                <a:ea typeface="MS PGothic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itchFamily="34" charset="0"/>
                <a:ea typeface="MS PGothic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itchFamily="34" charset="0"/>
                <a:ea typeface="MS PGothic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itchFamily="34" charset="0"/>
                <a:ea typeface="MS PGothic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itchFamily="34" charset="0"/>
                <a:ea typeface="MS PGothic" pitchFamily="34" charset="-128"/>
              </a:defRPr>
            </a:lvl9pPr>
          </a:lstStyle>
          <a:p>
            <a:pPr algn="ctr" eaLnBrk="1" hangingPunct="1">
              <a:defRPr/>
            </a:pPr>
            <a:endParaRPr lang="en-US" altLang="en-US" sz="2400">
              <a:latin typeface="Times New Roman" pitchFamily="18" charset="0"/>
            </a:endParaRPr>
          </a:p>
        </p:txBody>
      </p:sp>
      <p:sp>
        <p:nvSpPr>
          <p:cNvPr id="1033" name="Text Box 9">
            <a:extLst>
              <a:ext uri="{FF2B5EF4-FFF2-40B4-BE49-F238E27FC236}">
                <a16:creationId xmlns:a16="http://schemas.microsoft.com/office/drawing/2014/main" id="{7C185E49-346F-4CDE-8D31-F91EE49B8821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221163" y="6613525"/>
            <a:ext cx="517525" cy="246063"/>
          </a:xfrm>
          <a:prstGeom prst="rect">
            <a:avLst/>
          </a:prstGeom>
          <a:noFill/>
          <a:ln>
            <a:noFill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Verdana" panose="020B0604030504040204" pitchFamily="34" charset="0"/>
                <a:ea typeface="MS PGothic" panose="020B0600070205080204" pitchFamily="34" charset="-128"/>
              </a:defRPr>
            </a:lvl1pPr>
            <a:lvl2pPr marL="742950" indent="-285750">
              <a:defRPr>
                <a:solidFill>
                  <a:schemeClr val="tx1"/>
                </a:solidFill>
                <a:latin typeface="Verdana" panose="020B0604030504040204" pitchFamily="34" charset="0"/>
                <a:ea typeface="MS PGothic" panose="020B0600070205080204" pitchFamily="34" charset="-128"/>
              </a:defRPr>
            </a:lvl2pPr>
            <a:lvl3pPr marL="1143000" indent="-228600">
              <a:defRPr>
                <a:solidFill>
                  <a:schemeClr val="tx1"/>
                </a:solidFill>
                <a:latin typeface="Verdana" panose="020B0604030504040204" pitchFamily="34" charset="0"/>
                <a:ea typeface="MS PGothic" panose="020B0600070205080204" pitchFamily="34" charset="-128"/>
              </a:defRPr>
            </a:lvl3pPr>
            <a:lvl4pPr marL="1600200" indent="-228600">
              <a:defRPr>
                <a:solidFill>
                  <a:schemeClr val="tx1"/>
                </a:solidFill>
                <a:latin typeface="Verdana" panose="020B0604030504040204" pitchFamily="34" charset="0"/>
                <a:ea typeface="MS PGothic" panose="020B0600070205080204" pitchFamily="34" charset="-128"/>
              </a:defRPr>
            </a:lvl4pPr>
            <a:lvl5pPr marL="2057400" indent="-228600">
              <a:defRPr>
                <a:solidFill>
                  <a:schemeClr val="tx1"/>
                </a:solidFill>
                <a:latin typeface="Verdana" panose="020B0604030504040204" pitchFamily="34" charset="0"/>
                <a:ea typeface="MS PGothic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anose="020B0604030504040204" pitchFamily="34" charset="0"/>
                <a:ea typeface="MS PGothic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anose="020B0604030504040204" pitchFamily="34" charset="0"/>
                <a:ea typeface="MS PGothic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anose="020B0604030504040204" pitchFamily="34" charset="0"/>
                <a:ea typeface="MS PGothic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anose="020B0604030504040204" pitchFamily="34" charset="0"/>
                <a:ea typeface="MS PGothic" panose="020B0600070205080204" pitchFamily="34" charset="-128"/>
              </a:defRPr>
            </a:lvl9pPr>
          </a:lstStyle>
          <a:p>
            <a:pPr algn="ctr">
              <a:spcBef>
                <a:spcPct val="50000"/>
              </a:spcBef>
            </a:pPr>
            <a:r>
              <a:rPr lang="en-US" altLang="en-US" sz="1000" b="1">
                <a:solidFill>
                  <a:srgbClr val="006699"/>
                </a:solidFill>
                <a:latin typeface="Helvetica" panose="020B0604020202020204" pitchFamily="34" charset="0"/>
              </a:rPr>
              <a:t>10.</a:t>
            </a:r>
            <a:fld id="{ECA12CDF-10CC-4639-A492-60524225D2DA}" type="slidenum">
              <a:rPr lang="en-US" altLang="en-US" sz="1000" b="1">
                <a:solidFill>
                  <a:srgbClr val="006699"/>
                </a:solidFill>
                <a:latin typeface="Helvetica" panose="020B0604020202020204" pitchFamily="34" charset="0"/>
              </a:rPr>
              <a:pPr algn="ctr">
                <a:spcBef>
                  <a:spcPct val="50000"/>
                </a:spcBef>
              </a:pPr>
              <a:t>‹#›</a:t>
            </a:fld>
            <a:endParaRPr lang="en-US" altLang="en-US" sz="1000" b="1">
              <a:solidFill>
                <a:srgbClr val="006699"/>
              </a:solidFill>
              <a:latin typeface="Helvetica" panose="020B0604020202020204" pitchFamily="34" charset="0"/>
            </a:endParaRPr>
          </a:p>
        </p:txBody>
      </p:sp>
      <p:sp>
        <p:nvSpPr>
          <p:cNvPr id="1034" name="Text Box 10">
            <a:extLst>
              <a:ext uri="{FF2B5EF4-FFF2-40B4-BE49-F238E27FC236}">
                <a16:creationId xmlns:a16="http://schemas.microsoft.com/office/drawing/2014/main" id="{ECA43D40-3BCA-4CC4-BCE0-2B11E77433DE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489700" y="6588125"/>
            <a:ext cx="2713038" cy="244475"/>
          </a:xfrm>
          <a:prstGeom prst="rect">
            <a:avLst/>
          </a:prstGeom>
          <a:noFill/>
          <a:ln>
            <a:noFill/>
          </a:ln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Verdana" pitchFamily="34" charset="0"/>
                <a:ea typeface="MS PGothic" pitchFamily="34" charset="-128"/>
              </a:defRPr>
            </a:lvl1pPr>
            <a:lvl2pPr marL="742950" indent="-285750">
              <a:defRPr>
                <a:solidFill>
                  <a:schemeClr val="tx1"/>
                </a:solidFill>
                <a:latin typeface="Verdana" pitchFamily="34" charset="0"/>
                <a:ea typeface="MS PGothic" pitchFamily="34" charset="-128"/>
              </a:defRPr>
            </a:lvl2pPr>
            <a:lvl3pPr marL="1143000" indent="-228600">
              <a:defRPr>
                <a:solidFill>
                  <a:schemeClr val="tx1"/>
                </a:solidFill>
                <a:latin typeface="Verdana" pitchFamily="34" charset="0"/>
                <a:ea typeface="MS PGothic" pitchFamily="34" charset="-128"/>
              </a:defRPr>
            </a:lvl3pPr>
            <a:lvl4pPr marL="1600200" indent="-228600">
              <a:defRPr>
                <a:solidFill>
                  <a:schemeClr val="tx1"/>
                </a:solidFill>
                <a:latin typeface="Verdana" pitchFamily="34" charset="0"/>
                <a:ea typeface="MS PGothic" pitchFamily="34" charset="-128"/>
              </a:defRPr>
            </a:lvl4pPr>
            <a:lvl5pPr marL="2057400" indent="-228600">
              <a:defRPr>
                <a:solidFill>
                  <a:schemeClr val="tx1"/>
                </a:solidFill>
                <a:latin typeface="Verdana" pitchFamily="34" charset="0"/>
                <a:ea typeface="MS PGothic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itchFamily="34" charset="0"/>
                <a:ea typeface="MS PGothic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itchFamily="34" charset="0"/>
                <a:ea typeface="MS PGothic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itchFamily="34" charset="0"/>
                <a:ea typeface="MS PGothic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itchFamily="34" charset="0"/>
                <a:ea typeface="MS PGothic" pitchFamily="34" charset="-128"/>
              </a:defRPr>
            </a:lvl9pPr>
          </a:lstStyle>
          <a:p>
            <a:pPr algn="ctr">
              <a:spcBef>
                <a:spcPct val="50000"/>
              </a:spcBef>
              <a:defRPr/>
            </a:pPr>
            <a:r>
              <a:rPr lang="en-US" altLang="en-US" sz="1000" b="1" dirty="0">
                <a:solidFill>
                  <a:srgbClr val="006699"/>
                </a:solidFill>
                <a:latin typeface="Helvetica" pitchFamily="-84" charset="0"/>
              </a:rPr>
              <a:t>Silberschatz, Galvin and Gagne ©2018</a:t>
            </a:r>
          </a:p>
        </p:txBody>
      </p:sp>
      <p:sp>
        <p:nvSpPr>
          <p:cNvPr id="1035" name="Text Box 11">
            <a:extLst>
              <a:ext uri="{FF2B5EF4-FFF2-40B4-BE49-F238E27FC236}">
                <a16:creationId xmlns:a16="http://schemas.microsoft.com/office/drawing/2014/main" id="{5BEB558B-1A8D-402E-B9D6-E8D44771E9FA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85738" y="6621463"/>
            <a:ext cx="2730500" cy="246062"/>
          </a:xfrm>
          <a:prstGeom prst="rect">
            <a:avLst/>
          </a:prstGeom>
          <a:noFill/>
          <a:ln>
            <a:noFill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Verdana" pitchFamily="34" charset="0"/>
                <a:ea typeface="MS PGothic" pitchFamily="34" charset="-128"/>
              </a:defRPr>
            </a:lvl1pPr>
            <a:lvl2pPr marL="742950" indent="-285750">
              <a:defRPr>
                <a:solidFill>
                  <a:schemeClr val="tx1"/>
                </a:solidFill>
                <a:latin typeface="Verdana" pitchFamily="34" charset="0"/>
                <a:ea typeface="MS PGothic" pitchFamily="34" charset="-128"/>
              </a:defRPr>
            </a:lvl2pPr>
            <a:lvl3pPr marL="1143000" indent="-228600">
              <a:defRPr>
                <a:solidFill>
                  <a:schemeClr val="tx1"/>
                </a:solidFill>
                <a:latin typeface="Verdana" pitchFamily="34" charset="0"/>
                <a:ea typeface="MS PGothic" pitchFamily="34" charset="-128"/>
              </a:defRPr>
            </a:lvl3pPr>
            <a:lvl4pPr marL="1600200" indent="-228600">
              <a:defRPr>
                <a:solidFill>
                  <a:schemeClr val="tx1"/>
                </a:solidFill>
                <a:latin typeface="Verdana" pitchFamily="34" charset="0"/>
                <a:ea typeface="MS PGothic" pitchFamily="34" charset="-128"/>
              </a:defRPr>
            </a:lvl4pPr>
            <a:lvl5pPr marL="2057400" indent="-228600">
              <a:defRPr>
                <a:solidFill>
                  <a:schemeClr val="tx1"/>
                </a:solidFill>
                <a:latin typeface="Verdana" pitchFamily="34" charset="0"/>
                <a:ea typeface="MS PGothic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itchFamily="34" charset="0"/>
                <a:ea typeface="MS PGothic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itchFamily="34" charset="0"/>
                <a:ea typeface="MS PGothic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itchFamily="34" charset="0"/>
                <a:ea typeface="MS PGothic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itchFamily="34" charset="0"/>
                <a:ea typeface="MS PGothic" pitchFamily="34" charset="-128"/>
              </a:defRPr>
            </a:lvl9pPr>
          </a:lstStyle>
          <a:p>
            <a:pPr>
              <a:spcBef>
                <a:spcPct val="50000"/>
              </a:spcBef>
              <a:defRPr/>
            </a:pPr>
            <a:r>
              <a:rPr lang="en-US" altLang="en-US" sz="1000" b="1" dirty="0">
                <a:solidFill>
                  <a:srgbClr val="006699"/>
                </a:solidFill>
                <a:latin typeface="Helvetica" pitchFamily="-84" charset="0"/>
              </a:rPr>
              <a:t>Operating System Concepts – 10</a:t>
            </a:r>
            <a:r>
              <a:rPr lang="en-US" altLang="en-US" sz="1000" b="1" baseline="30000" dirty="0">
                <a:solidFill>
                  <a:srgbClr val="006699"/>
                </a:solidFill>
                <a:latin typeface="Helvetica" pitchFamily="-84" charset="0"/>
              </a:rPr>
              <a:t>th</a:t>
            </a:r>
            <a:r>
              <a:rPr lang="en-US" altLang="en-US" sz="1000" b="1" dirty="0">
                <a:solidFill>
                  <a:srgbClr val="006699"/>
                </a:solidFill>
                <a:latin typeface="Helvetica" pitchFamily="-84" charset="0"/>
              </a:rPr>
              <a:t> Edition</a:t>
            </a:r>
          </a:p>
        </p:txBody>
      </p:sp>
      <p:pic>
        <p:nvPicPr>
          <p:cNvPr id="2060" name="Picture 12" descr="dino_6">
            <a:extLst>
              <a:ext uri="{FF2B5EF4-FFF2-40B4-BE49-F238E27FC236}">
                <a16:creationId xmlns:a16="http://schemas.microsoft.com/office/drawing/2014/main" id="{35644D38-C2D4-4B99-9159-387D141CE861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773988" y="5849938"/>
            <a:ext cx="1284287" cy="7921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 bg1="lt1" tx1="dk1" bg2="lt2" tx2="dk2" accent1="accent1" accent2="accent2" accent3="accent3" accent4="accent4" accent5="accent5" accent6="accent6" hlink="hlink" folHlink="folHlink"/>
  <p:sldLayoutIdLst>
    <p:sldLayoutId id="2147484119" r:id="rId1"/>
    <p:sldLayoutId id="2147484109" r:id="rId2"/>
    <p:sldLayoutId id="2147484110" r:id="rId3"/>
    <p:sldLayoutId id="2147484111" r:id="rId4"/>
    <p:sldLayoutId id="2147484112" r:id="rId5"/>
    <p:sldLayoutId id="2147484113" r:id="rId6"/>
    <p:sldLayoutId id="2147484114" r:id="rId7"/>
    <p:sldLayoutId id="2147484115" r:id="rId8"/>
    <p:sldLayoutId id="2147484116" r:id="rId9"/>
    <p:sldLayoutId id="2147484117" r:id="rId10"/>
    <p:sldLayoutId id="2147484118" r:id="rId11"/>
  </p:sldLayoutIdLst>
  <p:txStyles>
    <p:titleStyle>
      <a:lvl1pPr algn="ctr" rtl="0" eaLnBrk="0" fontAlgn="base" hangingPunct="0">
        <a:spcBef>
          <a:spcPct val="0"/>
        </a:spcBef>
        <a:spcAft>
          <a:spcPct val="0"/>
        </a:spcAft>
        <a:defRPr sz="3200" b="1">
          <a:solidFill>
            <a:srgbClr val="006699"/>
          </a:solidFill>
          <a:latin typeface="+mj-lt"/>
          <a:ea typeface="MS PGothic" pitchFamily="34" charset="-128"/>
          <a:cs typeface="ＭＳ Ｐゴシック" charset="-128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3200" b="1">
          <a:solidFill>
            <a:srgbClr val="006699"/>
          </a:solidFill>
          <a:latin typeface="Arial" charset="0"/>
          <a:ea typeface="MS PGothic" pitchFamily="34" charset="-128"/>
          <a:cs typeface="ＭＳ Ｐゴシック" charset="-128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3200" b="1">
          <a:solidFill>
            <a:srgbClr val="006699"/>
          </a:solidFill>
          <a:latin typeface="Arial" charset="0"/>
          <a:ea typeface="MS PGothic" pitchFamily="34" charset="-128"/>
          <a:cs typeface="ＭＳ Ｐゴシック" charset="-128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3200" b="1">
          <a:solidFill>
            <a:srgbClr val="006699"/>
          </a:solidFill>
          <a:latin typeface="Arial" charset="0"/>
          <a:ea typeface="MS PGothic" pitchFamily="34" charset="-128"/>
          <a:cs typeface="ＭＳ Ｐゴシック" charset="-128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3200" b="1">
          <a:solidFill>
            <a:srgbClr val="006699"/>
          </a:solidFill>
          <a:latin typeface="Arial" charset="0"/>
          <a:ea typeface="MS PGothic" pitchFamily="34" charset="-128"/>
          <a:cs typeface="ＭＳ Ｐゴシック" charset="-128"/>
        </a:defRPr>
      </a:lvl5pPr>
      <a:lvl6pPr marL="457200" algn="ctr" rtl="0" fontAlgn="base">
        <a:spcBef>
          <a:spcPct val="0"/>
        </a:spcBef>
        <a:spcAft>
          <a:spcPct val="0"/>
        </a:spcAft>
        <a:defRPr sz="3200" b="1">
          <a:solidFill>
            <a:srgbClr val="006699"/>
          </a:solidFill>
          <a:latin typeface="Arial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3200" b="1">
          <a:solidFill>
            <a:srgbClr val="006699"/>
          </a:solidFill>
          <a:latin typeface="Arial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3200" b="1">
          <a:solidFill>
            <a:srgbClr val="006699"/>
          </a:solidFill>
          <a:latin typeface="Arial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3200" b="1">
          <a:solidFill>
            <a:srgbClr val="006699"/>
          </a:solidFill>
          <a:latin typeface="Arial" charset="0"/>
        </a:defRPr>
      </a:lvl9pPr>
    </p:titleStyle>
    <p:bodyStyle>
      <a:lvl1pPr marL="342900" indent="-342900" algn="l" rtl="0" eaLnBrk="0" fontAlgn="base" hangingPunct="0">
        <a:spcBef>
          <a:spcPct val="35000"/>
        </a:spcBef>
        <a:spcAft>
          <a:spcPct val="0"/>
        </a:spcAft>
        <a:buClr>
          <a:srgbClr val="993300"/>
        </a:buClr>
        <a:buSzPct val="110000"/>
        <a:buFont typeface="Wingdings" panose="05000000000000000000" pitchFamily="2" charset="2"/>
        <a:buChar char="§"/>
        <a:defRPr kumimoji="1">
          <a:solidFill>
            <a:schemeClr val="tx1"/>
          </a:solidFill>
          <a:latin typeface="+mn-lt"/>
          <a:ea typeface="MS PGothic" pitchFamily="34" charset="-128"/>
          <a:cs typeface="ＭＳ Ｐゴシック" charset="-128"/>
        </a:defRPr>
      </a:lvl1pPr>
      <a:lvl2pPr marL="742950" indent="-285750" algn="l" rtl="0" eaLnBrk="0" fontAlgn="base" hangingPunct="0">
        <a:spcBef>
          <a:spcPct val="35000"/>
        </a:spcBef>
        <a:spcAft>
          <a:spcPct val="0"/>
        </a:spcAft>
        <a:buClr>
          <a:srgbClr val="CC6600"/>
        </a:buClr>
        <a:buSzPct val="110000"/>
        <a:buFont typeface="Arial" panose="020B0604020202020204" pitchFamily="34" charset="0"/>
        <a:buChar char="•"/>
        <a:defRPr kumimoji="1">
          <a:solidFill>
            <a:schemeClr val="tx1"/>
          </a:solidFill>
          <a:latin typeface="+mn-lt"/>
          <a:ea typeface="MS PGothic" pitchFamily="34" charset="-128"/>
        </a:defRPr>
      </a:lvl2pPr>
      <a:lvl3pPr marL="1085850" indent="-228600" algn="l" rtl="0" eaLnBrk="0" fontAlgn="base" hangingPunct="0">
        <a:spcBef>
          <a:spcPct val="35000"/>
        </a:spcBef>
        <a:spcAft>
          <a:spcPct val="0"/>
        </a:spcAft>
        <a:buClr>
          <a:srgbClr val="009900"/>
        </a:buClr>
        <a:buSzPct val="75000"/>
        <a:buFont typeface="Webdings" panose="05030102010509060703" pitchFamily="18" charset="2"/>
        <a:buChar char="4"/>
        <a:defRPr kumimoji="1">
          <a:solidFill>
            <a:schemeClr val="tx1"/>
          </a:solidFill>
          <a:latin typeface="+mn-lt"/>
          <a:ea typeface="MS PGothic" pitchFamily="34" charset="-128"/>
        </a:defRPr>
      </a:lvl3pPr>
      <a:lvl4pPr marL="1428750" indent="-228600" algn="l" rtl="0" eaLnBrk="0" fontAlgn="base" hangingPunct="0">
        <a:spcBef>
          <a:spcPct val="35000"/>
        </a:spcBef>
        <a:spcAft>
          <a:spcPct val="0"/>
        </a:spcAft>
        <a:buClr>
          <a:schemeClr val="hlink"/>
        </a:buClr>
        <a:buSzPct val="75000"/>
        <a:buChar char="–"/>
        <a:defRPr kumimoji="1">
          <a:solidFill>
            <a:schemeClr val="tx1"/>
          </a:solidFill>
          <a:latin typeface="+mn-lt"/>
          <a:ea typeface="MS PGothic" pitchFamily="34" charset="-128"/>
        </a:defRPr>
      </a:lvl4pPr>
      <a:lvl5pPr marL="1771650" indent="-228600" algn="l" rtl="0" eaLnBrk="0" fontAlgn="base" hangingPunct="0">
        <a:spcBef>
          <a:spcPct val="35000"/>
        </a:spcBef>
        <a:spcAft>
          <a:spcPct val="0"/>
        </a:spcAft>
        <a:buClr>
          <a:srgbClr val="FF0066"/>
        </a:buClr>
        <a:buSzPct val="75000"/>
        <a:buChar char="»"/>
        <a:defRPr kumimoji="1">
          <a:solidFill>
            <a:schemeClr val="tx1"/>
          </a:solidFill>
          <a:latin typeface="+mn-lt"/>
          <a:ea typeface="MS PGothic" pitchFamily="34" charset="-128"/>
        </a:defRPr>
      </a:lvl5pPr>
      <a:lvl6pPr marL="2228850" indent="-228600" algn="l" rtl="0" eaLnBrk="0" fontAlgn="base" hangingPunct="0">
        <a:spcBef>
          <a:spcPct val="35000"/>
        </a:spcBef>
        <a:spcAft>
          <a:spcPct val="0"/>
        </a:spcAft>
        <a:buClr>
          <a:srgbClr val="FF0066"/>
        </a:buClr>
        <a:buSzPct val="75000"/>
        <a:buChar char="»"/>
        <a:defRPr kumimoji="1">
          <a:solidFill>
            <a:schemeClr val="tx1"/>
          </a:solidFill>
          <a:latin typeface="+mn-lt"/>
          <a:ea typeface="ＭＳ Ｐゴシック" charset="-128"/>
        </a:defRPr>
      </a:lvl6pPr>
      <a:lvl7pPr marL="2686050" indent="-228600" algn="l" rtl="0" eaLnBrk="0" fontAlgn="base" hangingPunct="0">
        <a:spcBef>
          <a:spcPct val="35000"/>
        </a:spcBef>
        <a:spcAft>
          <a:spcPct val="0"/>
        </a:spcAft>
        <a:buClr>
          <a:srgbClr val="FF0066"/>
        </a:buClr>
        <a:buSzPct val="75000"/>
        <a:buChar char="»"/>
        <a:defRPr kumimoji="1">
          <a:solidFill>
            <a:schemeClr val="tx1"/>
          </a:solidFill>
          <a:latin typeface="+mn-lt"/>
          <a:ea typeface="ＭＳ Ｐゴシック" charset="-128"/>
        </a:defRPr>
      </a:lvl7pPr>
      <a:lvl8pPr marL="3143250" indent="-228600" algn="l" rtl="0" eaLnBrk="0" fontAlgn="base" hangingPunct="0">
        <a:spcBef>
          <a:spcPct val="35000"/>
        </a:spcBef>
        <a:spcAft>
          <a:spcPct val="0"/>
        </a:spcAft>
        <a:buClr>
          <a:srgbClr val="FF0066"/>
        </a:buClr>
        <a:buSzPct val="75000"/>
        <a:buChar char="»"/>
        <a:defRPr kumimoji="1">
          <a:solidFill>
            <a:schemeClr val="tx1"/>
          </a:solidFill>
          <a:latin typeface="+mn-lt"/>
          <a:ea typeface="ＭＳ Ｐゴシック" charset="-128"/>
        </a:defRPr>
      </a:lvl8pPr>
      <a:lvl9pPr marL="3600450" indent="-228600" algn="l" rtl="0" eaLnBrk="0" fontAlgn="base" hangingPunct="0">
        <a:spcBef>
          <a:spcPct val="35000"/>
        </a:spcBef>
        <a:spcAft>
          <a:spcPct val="0"/>
        </a:spcAft>
        <a:buClr>
          <a:srgbClr val="FF0066"/>
        </a:buClr>
        <a:buSzPct val="75000"/>
        <a:buChar char="»"/>
        <a:defRPr kumimoji="1">
          <a:solidFill>
            <a:schemeClr val="tx1"/>
          </a:solidFill>
          <a:latin typeface="+mn-lt"/>
          <a:ea typeface="ＭＳ Ｐゴシック" charset="-128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6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6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6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e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e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6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eg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jpeg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jpeg"/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2.xml"/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jpeg"/><Relationship Id="rId2" Type="http://schemas.openxmlformats.org/officeDocument/2006/relationships/notesSlide" Target="../notesSlides/notesSlide23.xml"/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jpeg"/><Relationship Id="rId2" Type="http://schemas.openxmlformats.org/officeDocument/2006/relationships/notesSlide" Target="../notesSlides/notesSlide24.xml"/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5.xml"/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6.xml"/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jpeg"/><Relationship Id="rId2" Type="http://schemas.openxmlformats.org/officeDocument/2006/relationships/notesSlide" Target="../notesSlides/notesSlide27.xml"/><Relationship Id="rId1" Type="http://schemas.openxmlformats.org/officeDocument/2006/relationships/slideLayout" Target="../slideLayouts/slideLayout6.xml"/></Relationships>
</file>

<file path=ppt/slides/_rels/slide3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8.xml"/><Relationship Id="rId1" Type="http://schemas.openxmlformats.org/officeDocument/2006/relationships/slideLayout" Target="../slideLayouts/slideLayout2.xml"/></Relationships>
</file>

<file path=ppt/slides/_rels/slide3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jpeg"/><Relationship Id="rId2" Type="http://schemas.openxmlformats.org/officeDocument/2006/relationships/notesSlide" Target="../notesSlides/notesSlide29.xml"/><Relationship Id="rId1" Type="http://schemas.openxmlformats.org/officeDocument/2006/relationships/slideLayout" Target="../slideLayouts/slideLayout6.xml"/></Relationships>
</file>

<file path=ppt/slides/_rels/slide3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0.xml"/><Relationship Id="rId1" Type="http://schemas.openxmlformats.org/officeDocument/2006/relationships/slideLayout" Target="../slideLayouts/slideLayout2.xml"/></Relationships>
</file>

<file path=ppt/slides/_rels/slide3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2" Type="http://schemas.openxmlformats.org/officeDocument/2006/relationships/notesSlide" Target="../notesSlides/notesSlide31.xml"/><Relationship Id="rId1" Type="http://schemas.openxmlformats.org/officeDocument/2006/relationships/slideLayout" Target="../slideLayouts/slideLayout6.xml"/></Relationships>
</file>

<file path=ppt/slides/_rels/slide3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png"/><Relationship Id="rId2" Type="http://schemas.openxmlformats.org/officeDocument/2006/relationships/notesSlide" Target="../notesSlides/notesSlide32.xml"/><Relationship Id="rId1" Type="http://schemas.openxmlformats.org/officeDocument/2006/relationships/slideLayout" Target="../slideLayouts/slideLayout2.xml"/></Relationships>
</file>

<file path=ppt/slides/_rels/slide3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emf"/><Relationship Id="rId2" Type="http://schemas.openxmlformats.org/officeDocument/2006/relationships/notesSlide" Target="../notesSlides/notesSlide33.xml"/><Relationship Id="rId1" Type="http://schemas.openxmlformats.org/officeDocument/2006/relationships/slideLayout" Target="../slideLayouts/slideLayout6.xml"/></Relationships>
</file>

<file path=ppt/slides/_rels/slide3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png"/><Relationship Id="rId2" Type="http://schemas.openxmlformats.org/officeDocument/2006/relationships/notesSlide" Target="../notesSlides/notesSlide34.xml"/><Relationship Id="rId1" Type="http://schemas.openxmlformats.org/officeDocument/2006/relationships/slideLayout" Target="../slideLayouts/slideLayout2.xml"/></Relationships>
</file>

<file path=ppt/slides/_rels/slide3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jpeg"/><Relationship Id="rId2" Type="http://schemas.openxmlformats.org/officeDocument/2006/relationships/notesSlide" Target="../notesSlides/notesSlide35.xml"/><Relationship Id="rId1" Type="http://schemas.openxmlformats.org/officeDocument/2006/relationships/slideLayout" Target="../slideLayouts/slideLayout2.xml"/></Relationships>
</file>

<file path=ppt/slides/_rels/slide3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6.xml"/><Relationship Id="rId1" Type="http://schemas.openxmlformats.org/officeDocument/2006/relationships/slideLayout" Target="../slideLayouts/slideLayout2.xml"/></Relationships>
</file>

<file path=ppt/slides/_rels/slide4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emf"/><Relationship Id="rId2" Type="http://schemas.openxmlformats.org/officeDocument/2006/relationships/notesSlide" Target="../notesSlides/notesSlide37.xml"/><Relationship Id="rId1" Type="http://schemas.openxmlformats.org/officeDocument/2006/relationships/slideLayout" Target="../slideLayouts/slideLayout2.xml"/></Relationships>
</file>

<file path=ppt/slides/_rels/slide4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8.xml"/><Relationship Id="rId1" Type="http://schemas.openxmlformats.org/officeDocument/2006/relationships/slideLayout" Target="../slideLayouts/slideLayout2.xml"/></Relationships>
</file>

<file path=ppt/slides/_rels/slide4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9.xml"/><Relationship Id="rId1" Type="http://schemas.openxmlformats.org/officeDocument/2006/relationships/slideLayout" Target="../slideLayouts/slideLayout2.xml"/></Relationships>
</file>

<file path=ppt/slides/_rels/slide4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emf"/><Relationship Id="rId2" Type="http://schemas.openxmlformats.org/officeDocument/2006/relationships/notesSlide" Target="../notesSlides/notesSlide40.xml"/><Relationship Id="rId1" Type="http://schemas.openxmlformats.org/officeDocument/2006/relationships/slideLayout" Target="../slideLayouts/slideLayout6.xml"/></Relationships>
</file>

<file path=ppt/slides/_rels/slide4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1.xml"/><Relationship Id="rId1" Type="http://schemas.openxmlformats.org/officeDocument/2006/relationships/slideLayout" Target="../slideLayouts/slideLayout2.xml"/></Relationships>
</file>

<file path=ppt/slides/_rels/slide4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2.xml"/><Relationship Id="rId1" Type="http://schemas.openxmlformats.org/officeDocument/2006/relationships/slideLayout" Target="../slideLayouts/slideLayout2.xml"/></Relationships>
</file>

<file path=ppt/slides/_rels/slide4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3.xml"/><Relationship Id="rId1" Type="http://schemas.openxmlformats.org/officeDocument/2006/relationships/slideLayout" Target="../slideLayouts/slideLayout2.xml"/></Relationships>
</file>

<file path=ppt/slides/_rels/slide49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44.xml"/><Relationship Id="rId7" Type="http://schemas.openxmlformats.org/officeDocument/2006/relationships/image" Target="../media/image25.emf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1.vml"/><Relationship Id="rId6" Type="http://schemas.openxmlformats.org/officeDocument/2006/relationships/oleObject" Target="../embeddings/oleObject2.bin"/><Relationship Id="rId5" Type="http://schemas.openxmlformats.org/officeDocument/2006/relationships/image" Target="../media/image24.wmf"/><Relationship Id="rId4" Type="http://schemas.openxmlformats.org/officeDocument/2006/relationships/oleObject" Target="../embeddings/oleObject1.bin"/></Relationships>
</file>

<file path=ppt/slides/_rels/slide5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5.xml"/><Relationship Id="rId1" Type="http://schemas.openxmlformats.org/officeDocument/2006/relationships/slideLayout" Target="../slideLayouts/slideLayout2.xml"/></Relationships>
</file>

<file path=ppt/slides/_rels/slide5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6.xml"/><Relationship Id="rId1" Type="http://schemas.openxmlformats.org/officeDocument/2006/relationships/slideLayout" Target="../slideLayouts/slideLayout2.xml"/></Relationships>
</file>

<file path=ppt/slides/_rels/slide5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jpeg"/><Relationship Id="rId2" Type="http://schemas.openxmlformats.org/officeDocument/2006/relationships/notesSlide" Target="../notesSlides/notesSlide47.xml"/><Relationship Id="rId1" Type="http://schemas.openxmlformats.org/officeDocument/2006/relationships/slideLayout" Target="../slideLayouts/slideLayout2.xml"/></Relationships>
</file>

<file path=ppt/slides/_rels/slide5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7.jpeg"/><Relationship Id="rId1" Type="http://schemas.openxmlformats.org/officeDocument/2006/relationships/slideLayout" Target="../slideLayouts/slideLayout2.xml"/></Relationships>
</file>

<file path=ppt/slides/_rels/slide5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8.xml"/><Relationship Id="rId1" Type="http://schemas.openxmlformats.org/officeDocument/2006/relationships/slideLayout" Target="../slideLayouts/slideLayout2.xml"/></Relationships>
</file>

<file path=ppt/slides/_rels/slide5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jpeg"/><Relationship Id="rId2" Type="http://schemas.openxmlformats.org/officeDocument/2006/relationships/notesSlide" Target="../notesSlides/notesSlide49.xml"/><Relationship Id="rId1" Type="http://schemas.openxmlformats.org/officeDocument/2006/relationships/slideLayout" Target="../slideLayouts/slideLayout2.xml"/></Relationships>
</file>

<file path=ppt/slides/_rels/slide5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0.xml"/><Relationship Id="rId1" Type="http://schemas.openxmlformats.org/officeDocument/2006/relationships/slideLayout" Target="../slideLayouts/slideLayout2.xml"/></Relationships>
</file>

<file path=ppt/slides/_rels/slide5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emf"/><Relationship Id="rId2" Type="http://schemas.openxmlformats.org/officeDocument/2006/relationships/notesSlide" Target="../notesSlides/notesSlide51.xml"/><Relationship Id="rId1" Type="http://schemas.openxmlformats.org/officeDocument/2006/relationships/slideLayout" Target="../slideLayouts/slideLayout6.xml"/></Relationships>
</file>

<file path=ppt/slides/_rels/slide5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2.xml"/><Relationship Id="rId1" Type="http://schemas.openxmlformats.org/officeDocument/2006/relationships/slideLayout" Target="../slideLayouts/slideLayout2.xml"/></Relationships>
</file>

<file path=ppt/slides/_rels/slide6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0.png"/><Relationship Id="rId2" Type="http://schemas.openxmlformats.org/officeDocument/2006/relationships/notesSlide" Target="../notesSlides/notesSlide53.xml"/><Relationship Id="rId1" Type="http://schemas.openxmlformats.org/officeDocument/2006/relationships/slideLayout" Target="../slideLayouts/slideLayout2.xml"/></Relationships>
</file>

<file path=ppt/slides/_rels/slide6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4.xml"/><Relationship Id="rId1" Type="http://schemas.openxmlformats.org/officeDocument/2006/relationships/slideLayout" Target="../slideLayouts/slideLayout2.xml"/></Relationships>
</file>

<file path=ppt/slides/_rels/slide6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1.emf"/><Relationship Id="rId2" Type="http://schemas.openxmlformats.org/officeDocument/2006/relationships/notesSlide" Target="../notesSlides/notesSlide55.xml"/><Relationship Id="rId1" Type="http://schemas.openxmlformats.org/officeDocument/2006/relationships/slideLayout" Target="../slideLayouts/slideLayout2.xml"/></Relationships>
</file>

<file path=ppt/slides/_rels/slide6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2.jpeg"/><Relationship Id="rId2" Type="http://schemas.openxmlformats.org/officeDocument/2006/relationships/notesSlide" Target="../notesSlides/notesSlide56.xml"/><Relationship Id="rId1" Type="http://schemas.openxmlformats.org/officeDocument/2006/relationships/slideLayout" Target="../slideLayouts/slideLayout2.xml"/></Relationships>
</file>

<file path=ppt/slides/_rels/slide6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7.xml"/><Relationship Id="rId1" Type="http://schemas.openxmlformats.org/officeDocument/2006/relationships/slideLayout" Target="../slideLayouts/slideLayout2.xml"/></Relationships>
</file>

<file path=ppt/slides/_rels/slide6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8.xml"/><Relationship Id="rId1" Type="http://schemas.openxmlformats.org/officeDocument/2006/relationships/slideLayout" Target="../slideLayouts/slideLayout2.xml"/></Relationships>
</file>

<file path=ppt/slides/_rels/slide6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3.emf"/><Relationship Id="rId2" Type="http://schemas.openxmlformats.org/officeDocument/2006/relationships/notesSlide" Target="../notesSlides/notesSlide59.xml"/><Relationship Id="rId1" Type="http://schemas.openxmlformats.org/officeDocument/2006/relationships/slideLayout" Target="../slideLayouts/slideLayout2.xml"/></Relationships>
</file>

<file path=ppt/slides/_rels/slide6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0.xml"/><Relationship Id="rId1" Type="http://schemas.openxmlformats.org/officeDocument/2006/relationships/slideLayout" Target="../slideLayouts/slideLayout2.xml"/></Relationships>
</file>

<file path=ppt/slides/_rels/slide6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4.emf"/><Relationship Id="rId2" Type="http://schemas.openxmlformats.org/officeDocument/2006/relationships/notesSlide" Target="../notesSlides/notesSlide61.xml"/><Relationship Id="rId1" Type="http://schemas.openxmlformats.org/officeDocument/2006/relationships/slideLayout" Target="../slideLayouts/slideLayout2.xml"/></Relationships>
</file>

<file path=ppt/slides/_rels/slide6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2.xml"/><Relationship Id="rId1" Type="http://schemas.openxmlformats.org/officeDocument/2006/relationships/slideLayout" Target="../slideLayouts/slideLayout2.xml"/></Relationships>
</file>

<file path=ppt/slides/_rels/slide7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3.xml"/><Relationship Id="rId1" Type="http://schemas.openxmlformats.org/officeDocument/2006/relationships/slideLayout" Target="../slideLayouts/slideLayout2.xml"/></Relationships>
</file>

<file path=ppt/slides/_rels/slide7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4.xml"/><Relationship Id="rId1" Type="http://schemas.openxmlformats.org/officeDocument/2006/relationships/slideLayout" Target="../slideLayouts/slideLayout2.xml"/></Relationships>
</file>

<file path=ppt/slides/_rels/slide7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5.xml"/><Relationship Id="rId1" Type="http://schemas.openxmlformats.org/officeDocument/2006/relationships/slideLayout" Target="../slideLayouts/slideLayout2.xml"/></Relationships>
</file>

<file path=ppt/slides/_rels/slide7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6.xml"/><Relationship Id="rId1" Type="http://schemas.openxmlformats.org/officeDocument/2006/relationships/slideLayout" Target="../slideLayouts/slideLayout2.xml"/></Relationships>
</file>

<file path=ppt/slides/_rels/slide7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7.xml"/><Relationship Id="rId1" Type="http://schemas.openxmlformats.org/officeDocument/2006/relationships/slideLayout" Target="../slideLayouts/slideLayout2.xml"/></Relationships>
</file>

<file path=ppt/slides/_rels/slide7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8.xml"/><Relationship Id="rId1" Type="http://schemas.openxmlformats.org/officeDocument/2006/relationships/slideLayout" Target="../slideLayouts/slideLayout2.xml"/></Relationships>
</file>

<file path=ppt/slides/_rels/slide7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5.png"/><Relationship Id="rId2" Type="http://schemas.openxmlformats.org/officeDocument/2006/relationships/notesSlide" Target="../notesSlides/notesSlide69.xml"/><Relationship Id="rId1" Type="http://schemas.openxmlformats.org/officeDocument/2006/relationships/slideLayout" Target="../slideLayouts/slideLayout2.xml"/></Relationships>
</file>

<file path=ppt/slides/_rels/slide7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0.xml"/><Relationship Id="rId1" Type="http://schemas.openxmlformats.org/officeDocument/2006/relationships/slideLayout" Target="../slideLayouts/slideLayout2.xml"/></Relationships>
</file>

<file path=ppt/slides/_rels/slide7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1.xml"/><Relationship Id="rId1" Type="http://schemas.openxmlformats.org/officeDocument/2006/relationships/slideLayout" Target="../slideLayouts/slideLayout2.xml"/></Relationships>
</file>

<file path=ppt/slides/_rels/slide7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2.xml"/><Relationship Id="rId1" Type="http://schemas.openxmlformats.org/officeDocument/2006/relationships/slideLayout" Target="../slideLayouts/slideLayout2.xml"/></Relationships>
</file>

<file path=ppt/slides/_rels/slide8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6.emf"/><Relationship Id="rId2" Type="http://schemas.openxmlformats.org/officeDocument/2006/relationships/notesSlide" Target="../notesSlides/notesSlide73.xml"/><Relationship Id="rId1" Type="http://schemas.openxmlformats.org/officeDocument/2006/relationships/slideLayout" Target="../slideLayouts/slideLayout6.xml"/></Relationships>
</file>

<file path=ppt/slides/_rels/slide8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4.xml"/><Relationship Id="rId1" Type="http://schemas.openxmlformats.org/officeDocument/2006/relationships/slideLayout" Target="../slideLayouts/slideLayout1.xml"/></Relationships>
</file>

<file path=ppt/slides/_rels/slide8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5.xml"/><Relationship Id="rId1" Type="http://schemas.openxmlformats.org/officeDocument/2006/relationships/slideLayout" Target="../slideLayouts/slideLayout2.xml"/></Relationships>
</file>

<file path=ppt/slides/_rels/slide8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7.jpeg"/><Relationship Id="rId2" Type="http://schemas.openxmlformats.org/officeDocument/2006/relationships/notesSlide" Target="../notesSlides/notesSlide76.xml"/><Relationship Id="rId1" Type="http://schemas.openxmlformats.org/officeDocument/2006/relationships/slideLayout" Target="../slideLayouts/slideLayout6.xml"/></Relationships>
</file>

<file path=ppt/slides/_rels/slide8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7.xml"/><Relationship Id="rId1" Type="http://schemas.openxmlformats.org/officeDocument/2006/relationships/slideLayout" Target="../slideLayouts/slideLayout2.xml"/></Relationships>
</file>

<file path=ppt/slides/_rels/slide8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8.jpeg"/><Relationship Id="rId2" Type="http://schemas.openxmlformats.org/officeDocument/2006/relationships/notesSlide" Target="../notesSlides/notesSlide78.xml"/><Relationship Id="rId1" Type="http://schemas.openxmlformats.org/officeDocument/2006/relationships/slideLayout" Target="../slideLayouts/slideLayout2.xml"/></Relationships>
</file>

<file path=ppt/slides/_rels/slide8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9.jpeg"/><Relationship Id="rId2" Type="http://schemas.openxmlformats.org/officeDocument/2006/relationships/notesSlide" Target="../notesSlides/notesSlide79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8" name="Rectangle 2">
            <a:extLst>
              <a:ext uri="{FF2B5EF4-FFF2-40B4-BE49-F238E27FC236}">
                <a16:creationId xmlns:a16="http://schemas.microsoft.com/office/drawing/2014/main" id="{F3BCD139-3A6D-4B81-8226-0503E6A6358F}"/>
              </a:ext>
            </a:extLst>
          </p:cNvPr>
          <p:cNvSpPr>
            <a:spLocks noGrp="1" noChangeArrowheads="1"/>
          </p:cNvSpPr>
          <p:nvPr>
            <p:ph type="ctrTitle"/>
          </p:nvPr>
        </p:nvSpPr>
        <p:spPr>
          <a:xfrm>
            <a:off x="685800" y="806450"/>
            <a:ext cx="7772400" cy="2127250"/>
          </a:xfrm>
        </p:spPr>
        <p:txBody>
          <a:bodyPr/>
          <a:lstStyle/>
          <a:p>
            <a:pPr eaLnBrk="1" hangingPunct="1"/>
            <a:r>
              <a:rPr lang="en-US" altLang="en-US"/>
              <a:t>Chapter 10:  Virtual Memory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Rectangle 2">
            <a:extLst>
              <a:ext uri="{FF2B5EF4-FFF2-40B4-BE49-F238E27FC236}">
                <a16:creationId xmlns:a16="http://schemas.microsoft.com/office/drawing/2014/main" id="{70B1EC99-547A-4C3C-A7EB-2C649B5A3708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982663" y="232587"/>
            <a:ext cx="7704137" cy="576262"/>
          </a:xfrm>
        </p:spPr>
        <p:txBody>
          <a:bodyPr/>
          <a:lstStyle/>
          <a:p>
            <a:pPr eaLnBrk="1" hangingPunct="1"/>
            <a:r>
              <a:rPr lang="en-US" altLang="en-US" dirty="0"/>
              <a:t>Chapter 10:  Virtual Memory</a:t>
            </a:r>
          </a:p>
        </p:txBody>
      </p:sp>
      <p:sp>
        <p:nvSpPr>
          <p:cNvPr id="5123" name="Rectangle 3">
            <a:extLst>
              <a:ext uri="{FF2B5EF4-FFF2-40B4-BE49-F238E27FC236}">
                <a16:creationId xmlns:a16="http://schemas.microsoft.com/office/drawing/2014/main" id="{4A23357C-07C3-4F42-A857-16101A8BADC9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xfrm>
            <a:off x="838200" y="1123950"/>
            <a:ext cx="7704137" cy="4530725"/>
          </a:xfrm>
        </p:spPr>
        <p:txBody>
          <a:bodyPr/>
          <a:lstStyle/>
          <a:p>
            <a:r>
              <a:rPr lang="en-US" altLang="en-US" dirty="0"/>
              <a:t>Background</a:t>
            </a:r>
          </a:p>
          <a:p>
            <a:r>
              <a:rPr lang="en-US" altLang="en-US" dirty="0"/>
              <a:t>Demand Paging</a:t>
            </a:r>
          </a:p>
          <a:p>
            <a:r>
              <a:rPr lang="en-US" altLang="en-US" dirty="0"/>
              <a:t>Copy-on-Write</a:t>
            </a:r>
          </a:p>
          <a:p>
            <a:r>
              <a:rPr lang="en-US" altLang="en-US" dirty="0"/>
              <a:t>Page Replacement</a:t>
            </a:r>
          </a:p>
          <a:p>
            <a:r>
              <a:rPr lang="en-US" altLang="en-US" dirty="0"/>
              <a:t>Allocation of Frames </a:t>
            </a:r>
          </a:p>
          <a:p>
            <a:r>
              <a:rPr lang="en-US" altLang="en-US" dirty="0"/>
              <a:t>Thrashing</a:t>
            </a:r>
          </a:p>
          <a:p>
            <a:r>
              <a:rPr lang="en-US" altLang="en-US" dirty="0"/>
              <a:t>Memory-Mapped Files</a:t>
            </a:r>
          </a:p>
          <a:p>
            <a:r>
              <a:rPr lang="en-US" altLang="en-US" dirty="0"/>
              <a:t>Allocating Kernel Memory</a:t>
            </a:r>
          </a:p>
          <a:p>
            <a:r>
              <a:rPr lang="en-US" altLang="en-US" dirty="0"/>
              <a:t>Other Considerations</a:t>
            </a:r>
          </a:p>
          <a:p>
            <a:r>
              <a:rPr lang="en-US" altLang="en-US" dirty="0"/>
              <a:t>Operating-System Examples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6" name="Rectangle 2">
            <a:extLst>
              <a:ext uri="{FF2B5EF4-FFF2-40B4-BE49-F238E27FC236}">
                <a16:creationId xmlns:a16="http://schemas.microsoft.com/office/drawing/2014/main" id="{91FEDD64-E96D-422A-9610-4377FD8A0D72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457200" y="233592"/>
            <a:ext cx="8229600" cy="576263"/>
          </a:xfrm>
        </p:spPr>
        <p:txBody>
          <a:bodyPr/>
          <a:lstStyle/>
          <a:p>
            <a:pPr eaLnBrk="1" hangingPunct="1"/>
            <a:r>
              <a:rPr lang="en-US" altLang="en-US" dirty="0"/>
              <a:t>Objectives</a:t>
            </a:r>
          </a:p>
        </p:txBody>
      </p:sp>
      <p:sp>
        <p:nvSpPr>
          <p:cNvPr id="6147" name="Rectangle 3">
            <a:extLst>
              <a:ext uri="{FF2B5EF4-FFF2-40B4-BE49-F238E27FC236}">
                <a16:creationId xmlns:a16="http://schemas.microsoft.com/office/drawing/2014/main" id="{6D0ECAB6-8759-48BC-9C7C-1E9AB98510F3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xfrm>
            <a:off x="849085" y="1233488"/>
            <a:ext cx="7781731" cy="4530725"/>
          </a:xfrm>
        </p:spPr>
        <p:txBody>
          <a:bodyPr/>
          <a:lstStyle/>
          <a:p>
            <a:r>
              <a:rPr lang="en-US" altLang="en-US" dirty="0"/>
              <a:t>Define virtual memory and describe its benefits.</a:t>
            </a:r>
          </a:p>
          <a:p>
            <a:r>
              <a:rPr lang="en-US" altLang="en-US" dirty="0"/>
              <a:t>Illustrate how pages are loaded into memory using demand paging.</a:t>
            </a:r>
          </a:p>
          <a:p>
            <a:r>
              <a:rPr lang="en-US" altLang="en-US" dirty="0"/>
              <a:t>Apply the FIFO, optimal, and  LRU page-replacement algorithms.</a:t>
            </a:r>
          </a:p>
          <a:p>
            <a:r>
              <a:rPr lang="en-US" altLang="en-US" dirty="0"/>
              <a:t>Describe the working set of a process, and explain how it is related to program locality.</a:t>
            </a:r>
          </a:p>
          <a:p>
            <a:r>
              <a:rPr lang="en-US" altLang="en-US" dirty="0"/>
              <a:t>Describe how Linux, Windows 10, and Solaris manage virtual memory.</a:t>
            </a:r>
          </a:p>
          <a:p>
            <a:r>
              <a:rPr lang="en-US" altLang="en-US" dirty="0"/>
              <a:t>Design a virtual memory manager simulation in the C programming language.</a:t>
            </a:r>
          </a:p>
          <a:p>
            <a:endParaRPr lang="en-US" altLang="en-US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70" name="Rectangle 2">
            <a:extLst>
              <a:ext uri="{FF2B5EF4-FFF2-40B4-BE49-F238E27FC236}">
                <a16:creationId xmlns:a16="http://schemas.microsoft.com/office/drawing/2014/main" id="{9CCC7638-093C-4CC4-960F-79B01FBE9FF9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457200" y="225267"/>
            <a:ext cx="8229600" cy="576262"/>
          </a:xfrm>
        </p:spPr>
        <p:txBody>
          <a:bodyPr/>
          <a:lstStyle/>
          <a:p>
            <a:pPr eaLnBrk="1" hangingPunct="1"/>
            <a:r>
              <a:rPr lang="en-US" altLang="en-US" dirty="0"/>
              <a:t>Background</a:t>
            </a:r>
          </a:p>
        </p:txBody>
      </p:sp>
      <p:sp>
        <p:nvSpPr>
          <p:cNvPr id="7171" name="Rectangle 3">
            <a:extLst>
              <a:ext uri="{FF2B5EF4-FFF2-40B4-BE49-F238E27FC236}">
                <a16:creationId xmlns:a16="http://schemas.microsoft.com/office/drawing/2014/main" id="{F8BAF45D-7AF6-46D9-974E-C552BF29A153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xfrm>
            <a:off x="849087" y="1195229"/>
            <a:ext cx="7744408" cy="4530725"/>
          </a:xfrm>
        </p:spPr>
        <p:txBody>
          <a:bodyPr/>
          <a:lstStyle/>
          <a:p>
            <a:r>
              <a:rPr lang="en-US" altLang="en-US" dirty="0"/>
              <a:t>Code needs to be in memory to execute, but entire program rarely used</a:t>
            </a:r>
          </a:p>
          <a:p>
            <a:pPr lvl="1"/>
            <a:r>
              <a:rPr lang="en-US" altLang="en-US" dirty="0"/>
              <a:t>Error code, unusual routines, large data structures</a:t>
            </a:r>
          </a:p>
          <a:p>
            <a:r>
              <a:rPr lang="en-US" altLang="en-US" dirty="0"/>
              <a:t>Entire program code not needed at same time</a:t>
            </a:r>
          </a:p>
          <a:p>
            <a:r>
              <a:rPr lang="en-US" altLang="en-US" dirty="0"/>
              <a:t>Consider ability to execute partially-loaded program</a:t>
            </a:r>
          </a:p>
          <a:p>
            <a:pPr lvl="1"/>
            <a:r>
              <a:rPr lang="en-US" altLang="en-US" dirty="0"/>
              <a:t>Program no longer constrained by limits of physical memory</a:t>
            </a:r>
          </a:p>
          <a:p>
            <a:pPr lvl="1"/>
            <a:r>
              <a:rPr lang="en-US" altLang="en-US" dirty="0"/>
              <a:t>Each program takes less memory while running -&gt; more programs run at the same time</a:t>
            </a:r>
          </a:p>
          <a:p>
            <a:pPr lvl="2"/>
            <a:r>
              <a:rPr lang="en-US" altLang="en-US" dirty="0"/>
              <a:t>Increased CPU utilization and throughput with no increase in response time or turnaround time</a:t>
            </a:r>
          </a:p>
          <a:p>
            <a:pPr lvl="1"/>
            <a:r>
              <a:rPr lang="en-US" altLang="en-US" dirty="0"/>
              <a:t>Less I/O needed to load or swap programs into memory -&gt; each user program runs faster</a:t>
            </a:r>
          </a:p>
          <a:p>
            <a:pPr lvl="1"/>
            <a:endParaRPr lang="en-US" altLang="en-US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4" name="Rectangle 2">
            <a:extLst>
              <a:ext uri="{FF2B5EF4-FFF2-40B4-BE49-F238E27FC236}">
                <a16:creationId xmlns:a16="http://schemas.microsoft.com/office/drawing/2014/main" id="{ABD8A388-8E27-4EE5-81A8-60463D778F0D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457200" y="234792"/>
            <a:ext cx="8229600" cy="576262"/>
          </a:xfrm>
        </p:spPr>
        <p:txBody>
          <a:bodyPr/>
          <a:lstStyle/>
          <a:p>
            <a:pPr eaLnBrk="1" hangingPunct="1"/>
            <a:r>
              <a:rPr lang="en-US" altLang="en-US" dirty="0"/>
              <a:t>Virtual memory </a:t>
            </a:r>
          </a:p>
        </p:txBody>
      </p:sp>
      <p:sp>
        <p:nvSpPr>
          <p:cNvPr id="8195" name="Rectangle 3">
            <a:extLst>
              <a:ext uri="{FF2B5EF4-FFF2-40B4-BE49-F238E27FC236}">
                <a16:creationId xmlns:a16="http://schemas.microsoft.com/office/drawing/2014/main" id="{C522901F-947A-433D-9A89-77363C3CEF9D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xfrm>
            <a:off x="858417" y="1231579"/>
            <a:ext cx="7679094" cy="4529138"/>
          </a:xfrm>
        </p:spPr>
        <p:txBody>
          <a:bodyPr/>
          <a:lstStyle/>
          <a:p>
            <a:r>
              <a:rPr lang="en-US" altLang="en-US" b="1" dirty="0">
                <a:solidFill>
                  <a:srgbClr val="006699"/>
                </a:solidFill>
                <a:latin typeface="+mj-lt"/>
              </a:rPr>
              <a:t>Virtual memory </a:t>
            </a:r>
            <a:r>
              <a:rPr lang="en-US" altLang="en-US" dirty="0"/>
              <a:t>– separation of user logical memory from physical memory</a:t>
            </a:r>
          </a:p>
          <a:p>
            <a:pPr lvl="1"/>
            <a:r>
              <a:rPr lang="en-US" altLang="en-US" dirty="0"/>
              <a:t>Only part of the program needs to be in memory for execution</a:t>
            </a:r>
          </a:p>
          <a:p>
            <a:pPr lvl="1"/>
            <a:r>
              <a:rPr lang="en-US" altLang="en-US" dirty="0"/>
              <a:t>Logical address space can therefore be much larger than physical address space</a:t>
            </a:r>
          </a:p>
          <a:p>
            <a:pPr lvl="1"/>
            <a:r>
              <a:rPr lang="en-US" altLang="en-US" dirty="0"/>
              <a:t>Allows address spaces to be shared by several processes</a:t>
            </a:r>
          </a:p>
          <a:p>
            <a:pPr lvl="1"/>
            <a:r>
              <a:rPr lang="en-US" altLang="en-US" dirty="0"/>
              <a:t>Allows for more efficient process creation</a:t>
            </a:r>
          </a:p>
          <a:p>
            <a:pPr lvl="1"/>
            <a:r>
              <a:rPr lang="en-US" altLang="en-US" dirty="0"/>
              <a:t>More programs running concurrently</a:t>
            </a:r>
          </a:p>
          <a:p>
            <a:pPr lvl="1"/>
            <a:r>
              <a:rPr lang="en-US" altLang="en-US" dirty="0"/>
              <a:t>Less I/O needed to load or swap processes</a:t>
            </a:r>
          </a:p>
          <a:p>
            <a:endParaRPr lang="en-US" altLang="en-US" sz="16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8" name="Rectangle 2">
            <a:extLst>
              <a:ext uri="{FF2B5EF4-FFF2-40B4-BE49-F238E27FC236}">
                <a16:creationId xmlns:a16="http://schemas.microsoft.com/office/drawing/2014/main" id="{AD98FEA7-C7CA-4225-97D5-87D05E0B6A0B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457200" y="234792"/>
            <a:ext cx="8229600" cy="576262"/>
          </a:xfrm>
        </p:spPr>
        <p:txBody>
          <a:bodyPr/>
          <a:lstStyle/>
          <a:p>
            <a:pPr eaLnBrk="1" hangingPunct="1"/>
            <a:r>
              <a:rPr lang="en-US" altLang="en-US" dirty="0"/>
              <a:t>Virtual memory  (Cont.)</a:t>
            </a:r>
          </a:p>
        </p:txBody>
      </p:sp>
      <p:sp>
        <p:nvSpPr>
          <p:cNvPr id="9219" name="Rectangle 3">
            <a:extLst>
              <a:ext uri="{FF2B5EF4-FFF2-40B4-BE49-F238E27FC236}">
                <a16:creationId xmlns:a16="http://schemas.microsoft.com/office/drawing/2014/main" id="{1EAA72FA-32BB-4333-A973-F0773984BC5A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xfrm>
            <a:off x="858417" y="1244666"/>
            <a:ext cx="7688424" cy="4529138"/>
          </a:xfrm>
        </p:spPr>
        <p:txBody>
          <a:bodyPr/>
          <a:lstStyle/>
          <a:p>
            <a:r>
              <a:rPr lang="en-US" altLang="en-US" b="1" dirty="0">
                <a:solidFill>
                  <a:srgbClr val="006699"/>
                </a:solidFill>
                <a:latin typeface="+mj-lt"/>
              </a:rPr>
              <a:t>Virtual address space</a:t>
            </a:r>
            <a:r>
              <a:rPr lang="en-US" altLang="en-US" dirty="0"/>
              <a:t> – logical view of how process is stored in memory</a:t>
            </a:r>
          </a:p>
          <a:p>
            <a:pPr lvl="1"/>
            <a:r>
              <a:rPr lang="en-US" altLang="en-US" dirty="0"/>
              <a:t>Usually start at address 0, contiguous addresses until end of space</a:t>
            </a:r>
          </a:p>
          <a:p>
            <a:pPr lvl="1"/>
            <a:r>
              <a:rPr lang="en-US" altLang="en-US" dirty="0"/>
              <a:t>Meanwhile, physical memory organized in page frames</a:t>
            </a:r>
          </a:p>
          <a:p>
            <a:pPr lvl="1"/>
            <a:r>
              <a:rPr lang="en-US" altLang="en-US" dirty="0"/>
              <a:t>MMU must map logical to physical</a:t>
            </a:r>
          </a:p>
          <a:p>
            <a:r>
              <a:rPr lang="en-US" altLang="en-US" dirty="0"/>
              <a:t>Virtual memory can be implemented via:</a:t>
            </a:r>
          </a:p>
          <a:p>
            <a:pPr lvl="1"/>
            <a:r>
              <a:rPr lang="en-US" altLang="en-US" dirty="0"/>
              <a:t>Demand paging </a:t>
            </a:r>
          </a:p>
          <a:p>
            <a:pPr lvl="1"/>
            <a:r>
              <a:rPr lang="en-US" altLang="en-US" dirty="0"/>
              <a:t>Demand segmentation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42" name="Rectangle 2">
            <a:extLst>
              <a:ext uri="{FF2B5EF4-FFF2-40B4-BE49-F238E27FC236}">
                <a16:creationId xmlns:a16="http://schemas.microsoft.com/office/drawing/2014/main" id="{88334937-C42E-4E7B-B0E3-358B7E80837F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965713" y="216162"/>
            <a:ext cx="8080375" cy="608013"/>
          </a:xfrm>
        </p:spPr>
        <p:txBody>
          <a:bodyPr/>
          <a:lstStyle/>
          <a:p>
            <a:pPr eaLnBrk="1" hangingPunct="1"/>
            <a:r>
              <a:rPr lang="en-US" altLang="en-US" sz="2400" dirty="0"/>
              <a:t>Virtual Memory That is Larger Than Physical Memory</a:t>
            </a:r>
          </a:p>
        </p:txBody>
      </p:sp>
      <p:pic>
        <p:nvPicPr>
          <p:cNvPr id="10243" name="Picture 4" descr="B:\os-book\os10-dir\Slides-WORK-area\Figures-dir\ch10\JPG-dir\10_01.jpg">
            <a:extLst>
              <a:ext uri="{FF2B5EF4-FFF2-40B4-BE49-F238E27FC236}">
                <a16:creationId xmlns:a16="http://schemas.microsoft.com/office/drawing/2014/main" id="{75959D58-FD0D-4362-987B-001456C2BAB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90700" y="1457325"/>
            <a:ext cx="5459413" cy="43291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66" name="Rectangle 2">
            <a:extLst>
              <a:ext uri="{FF2B5EF4-FFF2-40B4-BE49-F238E27FC236}">
                <a16:creationId xmlns:a16="http://schemas.microsoft.com/office/drawing/2014/main" id="{60F0B8DB-E097-4BE3-81BB-00866E68FD0A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942975" y="232199"/>
            <a:ext cx="7743825" cy="576262"/>
          </a:xfrm>
        </p:spPr>
        <p:txBody>
          <a:bodyPr/>
          <a:lstStyle/>
          <a:p>
            <a:pPr eaLnBrk="1" hangingPunct="1"/>
            <a:r>
              <a:rPr lang="en-US" altLang="en-US" dirty="0"/>
              <a:t>Virtual-address Space</a:t>
            </a:r>
          </a:p>
        </p:txBody>
      </p:sp>
      <p:pic>
        <p:nvPicPr>
          <p:cNvPr id="11267" name="Picture 5">
            <a:extLst>
              <a:ext uri="{FF2B5EF4-FFF2-40B4-BE49-F238E27FC236}">
                <a16:creationId xmlns:a16="http://schemas.microsoft.com/office/drawing/2014/main" id="{E67654BE-83C9-4844-8B55-CE9FFDB0F5A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816600" y="1274763"/>
            <a:ext cx="2063750" cy="45688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1268" name="Rectangle 3">
            <a:extLst>
              <a:ext uri="{FF2B5EF4-FFF2-40B4-BE49-F238E27FC236}">
                <a16:creationId xmlns:a16="http://schemas.microsoft.com/office/drawing/2014/main" id="{2B1431A7-1D96-4E21-A5C9-CBD53450BE42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811213" y="1119188"/>
            <a:ext cx="4404599" cy="50022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64008" tIns="32004" rIns="64008" bIns="32004"/>
          <a:lstStyle>
            <a:lvl1pPr marL="488950" indent="-488950">
              <a:defRPr>
                <a:solidFill>
                  <a:schemeClr val="tx1"/>
                </a:solidFill>
                <a:latin typeface="Verdana" panose="020B0604030504040204" pitchFamily="34" charset="0"/>
                <a:ea typeface="MS PGothic" panose="020B0600070205080204" pitchFamily="34" charset="-128"/>
              </a:defRPr>
            </a:lvl1pPr>
            <a:lvl2pPr marL="1060450" indent="-407988">
              <a:defRPr>
                <a:solidFill>
                  <a:schemeClr val="tx1"/>
                </a:solidFill>
                <a:latin typeface="Verdana" panose="020B0604030504040204" pitchFamily="34" charset="0"/>
                <a:ea typeface="MS PGothic" panose="020B0600070205080204" pitchFamily="34" charset="-128"/>
              </a:defRPr>
            </a:lvl2pPr>
            <a:lvl3pPr marL="1550988" indent="-325438">
              <a:defRPr>
                <a:solidFill>
                  <a:schemeClr val="tx1"/>
                </a:solidFill>
                <a:latin typeface="Verdana" panose="020B0604030504040204" pitchFamily="34" charset="0"/>
                <a:ea typeface="MS PGothic" panose="020B0600070205080204" pitchFamily="34" charset="-128"/>
              </a:defRPr>
            </a:lvl3pPr>
            <a:lvl4pPr marL="1600200" indent="-228600">
              <a:defRPr>
                <a:solidFill>
                  <a:schemeClr val="tx1"/>
                </a:solidFill>
                <a:latin typeface="Verdana" panose="020B0604030504040204" pitchFamily="34" charset="0"/>
                <a:ea typeface="MS PGothic" panose="020B0600070205080204" pitchFamily="34" charset="-128"/>
              </a:defRPr>
            </a:lvl4pPr>
            <a:lvl5pPr marL="2057400" indent="-228600">
              <a:defRPr>
                <a:solidFill>
                  <a:schemeClr val="tx1"/>
                </a:solidFill>
                <a:latin typeface="Verdana" panose="020B0604030504040204" pitchFamily="34" charset="0"/>
                <a:ea typeface="MS PGothic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anose="020B0604030504040204" pitchFamily="34" charset="0"/>
                <a:ea typeface="MS PGothic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anose="020B0604030504040204" pitchFamily="34" charset="0"/>
                <a:ea typeface="MS PGothic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anose="020B0604030504040204" pitchFamily="34" charset="0"/>
                <a:ea typeface="MS PGothic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anose="020B0604030504040204" pitchFamily="34" charset="0"/>
                <a:ea typeface="MS PGothic" panose="020B0600070205080204" pitchFamily="34" charset="-128"/>
              </a:defRPr>
            </a:lvl9pPr>
          </a:lstStyle>
          <a:p>
            <a:pPr>
              <a:spcBef>
                <a:spcPct val="35000"/>
              </a:spcBef>
              <a:buClr>
                <a:srgbClr val="993300"/>
              </a:buClr>
              <a:buSzPct val="110000"/>
              <a:buFont typeface="Wingdings" panose="05000000000000000000" pitchFamily="2" charset="2"/>
              <a:buChar char="§"/>
            </a:pPr>
            <a:r>
              <a:rPr kumimoji="1" lang="en-US" altLang="en-US" sz="1600" dirty="0">
                <a:latin typeface="Helvetica" panose="020B0604020202020204" pitchFamily="34" charset="0"/>
              </a:rPr>
              <a:t>Usually design logical address space for stack to start at Max logical address and grow “down” while heap grows “up”</a:t>
            </a:r>
          </a:p>
          <a:p>
            <a:pPr lvl="1">
              <a:spcBef>
                <a:spcPct val="35000"/>
              </a:spcBef>
              <a:buClr>
                <a:srgbClr val="CC6600"/>
              </a:buClr>
              <a:buSzPct val="110000"/>
              <a:buFont typeface="Arial" panose="020B0604020202020204" pitchFamily="34" charset="0"/>
              <a:buChar char="•"/>
            </a:pPr>
            <a:r>
              <a:rPr kumimoji="1" lang="en-US" altLang="en-US" sz="1600" dirty="0">
                <a:latin typeface="Helvetica" panose="020B0604020202020204" pitchFamily="34" charset="0"/>
              </a:rPr>
              <a:t>Maximizes address space use</a:t>
            </a:r>
          </a:p>
          <a:p>
            <a:pPr lvl="1">
              <a:spcBef>
                <a:spcPct val="35000"/>
              </a:spcBef>
              <a:buClr>
                <a:srgbClr val="CC6600"/>
              </a:buClr>
              <a:buSzPct val="110000"/>
              <a:buFont typeface="Arial" panose="020B0604020202020204" pitchFamily="34" charset="0"/>
              <a:buChar char="•"/>
            </a:pPr>
            <a:r>
              <a:rPr kumimoji="1" lang="en-US" altLang="en-US" sz="1600" dirty="0">
                <a:latin typeface="Helvetica" panose="020B0604020202020204" pitchFamily="34" charset="0"/>
              </a:rPr>
              <a:t>Unused address space between the two is hole</a:t>
            </a:r>
          </a:p>
          <a:p>
            <a:pPr lvl="2">
              <a:spcBef>
                <a:spcPct val="35000"/>
              </a:spcBef>
              <a:buClr>
                <a:srgbClr val="009900"/>
              </a:buClr>
              <a:buSzPct val="75000"/>
              <a:buFont typeface="Webdings" panose="05030102010509060703" pitchFamily="18" charset="2"/>
              <a:buChar char="4"/>
            </a:pPr>
            <a:r>
              <a:rPr kumimoji="1" lang="en-US" altLang="en-US" sz="1600" dirty="0">
                <a:latin typeface="Helvetica" panose="020B0604020202020204" pitchFamily="34" charset="0"/>
              </a:rPr>
              <a:t>No physical memory needed until heap or stack grows to a given new page</a:t>
            </a:r>
          </a:p>
          <a:p>
            <a:pPr>
              <a:spcBef>
                <a:spcPct val="35000"/>
              </a:spcBef>
              <a:buClr>
                <a:srgbClr val="993300"/>
              </a:buClr>
              <a:buSzPct val="110000"/>
              <a:buFont typeface="Wingdings" panose="05000000000000000000" pitchFamily="2" charset="2"/>
              <a:buChar char="§"/>
            </a:pPr>
            <a:r>
              <a:rPr kumimoji="1" lang="en-US" altLang="en-US" sz="1600" dirty="0">
                <a:latin typeface="Helvetica" panose="020B0604020202020204" pitchFamily="34" charset="0"/>
              </a:rPr>
              <a:t>Enables </a:t>
            </a:r>
            <a:r>
              <a:rPr kumimoji="1" lang="en-US" altLang="en-US" sz="1600" b="1" dirty="0">
                <a:solidFill>
                  <a:srgbClr val="006699"/>
                </a:solidFill>
                <a:latin typeface="+mj-lt"/>
              </a:rPr>
              <a:t>sparse</a:t>
            </a:r>
            <a:r>
              <a:rPr kumimoji="1" lang="en-US" altLang="en-US" sz="1600" b="1" dirty="0">
                <a:solidFill>
                  <a:srgbClr val="3366FF"/>
                </a:solidFill>
                <a:latin typeface="Helvetica" panose="020B0604020202020204" pitchFamily="34" charset="0"/>
              </a:rPr>
              <a:t> </a:t>
            </a:r>
            <a:r>
              <a:rPr kumimoji="1" lang="en-US" altLang="en-US" sz="1600" dirty="0">
                <a:latin typeface="Helvetica" panose="020B0604020202020204" pitchFamily="34" charset="0"/>
              </a:rPr>
              <a:t>address spaces with holes left for growth, dynamically linked libraries, etc.</a:t>
            </a:r>
          </a:p>
          <a:p>
            <a:pPr>
              <a:spcBef>
                <a:spcPct val="35000"/>
              </a:spcBef>
              <a:buClr>
                <a:srgbClr val="993300"/>
              </a:buClr>
              <a:buSzPct val="110000"/>
              <a:buFont typeface="Wingdings" panose="05000000000000000000" pitchFamily="2" charset="2"/>
              <a:buChar char="§"/>
            </a:pPr>
            <a:r>
              <a:rPr kumimoji="1" lang="en-US" altLang="en-US" sz="1600" dirty="0">
                <a:latin typeface="Helvetica" panose="020B0604020202020204" pitchFamily="34" charset="0"/>
              </a:rPr>
              <a:t>System libraries shared via mapping into virtual address space</a:t>
            </a:r>
          </a:p>
          <a:p>
            <a:pPr>
              <a:spcBef>
                <a:spcPct val="35000"/>
              </a:spcBef>
              <a:buClr>
                <a:srgbClr val="993300"/>
              </a:buClr>
              <a:buSzPct val="110000"/>
              <a:buFont typeface="Wingdings" panose="05000000000000000000" pitchFamily="2" charset="2"/>
              <a:buChar char="§"/>
            </a:pPr>
            <a:r>
              <a:rPr kumimoji="1" lang="en-US" altLang="en-US" sz="1600" dirty="0">
                <a:latin typeface="Helvetica" panose="020B0604020202020204" pitchFamily="34" charset="0"/>
              </a:rPr>
              <a:t>Shared memory by mapping pages read-write into virtual address space</a:t>
            </a:r>
          </a:p>
          <a:p>
            <a:pPr>
              <a:spcBef>
                <a:spcPct val="35000"/>
              </a:spcBef>
              <a:buClr>
                <a:srgbClr val="993300"/>
              </a:buClr>
              <a:buSzPct val="110000"/>
              <a:buFont typeface="Wingdings" panose="05000000000000000000" pitchFamily="2" charset="2"/>
              <a:buChar char="§"/>
            </a:pPr>
            <a:r>
              <a:rPr kumimoji="1" lang="en-US" altLang="en-US" sz="1600" dirty="0">
                <a:latin typeface="Helvetica" panose="020B0604020202020204" pitchFamily="34" charset="0"/>
              </a:rPr>
              <a:t>Pages can be shared during </a:t>
            </a:r>
            <a:r>
              <a:rPr kumimoji="1" lang="en-US" altLang="en-US" sz="1600" dirty="0">
                <a:latin typeface="Courier New" panose="02070309020205020404" pitchFamily="49" charset="0"/>
                <a:cs typeface="Courier New" panose="02070309020205020404" pitchFamily="49" charset="0"/>
              </a:rPr>
              <a:t>fork()</a:t>
            </a:r>
            <a:r>
              <a:rPr kumimoji="1" lang="en-US" altLang="en-US" sz="1600" dirty="0">
                <a:latin typeface="Helvetica" panose="020B0604020202020204" pitchFamily="34" charset="0"/>
                <a:cs typeface="Courier New" panose="02070309020205020404" pitchFamily="49" charset="0"/>
              </a:rPr>
              <a:t>, speeding process creation</a:t>
            </a:r>
          </a:p>
          <a:p>
            <a:pPr lvl="1">
              <a:spcBef>
                <a:spcPct val="35000"/>
              </a:spcBef>
              <a:buClr>
                <a:srgbClr val="CC6600"/>
              </a:buClr>
              <a:buSzPct val="80000"/>
              <a:buFont typeface="Monotype Sorts" pitchFamily="-84" charset="2"/>
              <a:buNone/>
            </a:pPr>
            <a:r>
              <a:rPr kumimoji="1" lang="en-US" altLang="en-US" sz="1600" dirty="0">
                <a:latin typeface="Helvetica" panose="020B0604020202020204" pitchFamily="34" charset="0"/>
              </a:rPr>
              <a:t> </a:t>
            </a:r>
          </a:p>
          <a:p>
            <a:pPr lvl="1">
              <a:spcBef>
                <a:spcPct val="35000"/>
              </a:spcBef>
              <a:buClr>
                <a:srgbClr val="CC6600"/>
              </a:buClr>
              <a:buSzPct val="80000"/>
              <a:buFont typeface="Monotype Sorts" pitchFamily="-84" charset="2"/>
              <a:buNone/>
            </a:pPr>
            <a:endParaRPr kumimoji="1" lang="en-US" altLang="en-US" dirty="0">
              <a:latin typeface="Helvetica" panose="020B0604020202020204" pitchFamily="34" charset="0"/>
            </a:endParaRP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90" name="Rectangle 2">
            <a:extLst>
              <a:ext uri="{FF2B5EF4-FFF2-40B4-BE49-F238E27FC236}">
                <a16:creationId xmlns:a16="http://schemas.microsoft.com/office/drawing/2014/main" id="{A82E1AA8-C0F1-47D6-90C4-29E3C8F7FBEF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1093656" y="235568"/>
            <a:ext cx="7561262" cy="576262"/>
          </a:xfrm>
        </p:spPr>
        <p:txBody>
          <a:bodyPr/>
          <a:lstStyle/>
          <a:p>
            <a:pPr eaLnBrk="1" hangingPunct="1"/>
            <a:r>
              <a:rPr lang="en-US" altLang="en-US" dirty="0"/>
              <a:t>Shared Library Using Virtual Memory</a:t>
            </a:r>
          </a:p>
        </p:txBody>
      </p:sp>
      <p:pic>
        <p:nvPicPr>
          <p:cNvPr id="12291" name="Picture 6">
            <a:extLst>
              <a:ext uri="{FF2B5EF4-FFF2-40B4-BE49-F238E27FC236}">
                <a16:creationId xmlns:a16="http://schemas.microsoft.com/office/drawing/2014/main" id="{C513F0E0-9020-4F02-8008-BA6516EC25BC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800225" y="1404938"/>
            <a:ext cx="6070600" cy="40084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14" name="Rectangle 2">
            <a:extLst>
              <a:ext uri="{FF2B5EF4-FFF2-40B4-BE49-F238E27FC236}">
                <a16:creationId xmlns:a16="http://schemas.microsoft.com/office/drawing/2014/main" id="{CF69F4A5-E6CB-4B0B-8299-F4A8C1CEFAA5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457200" y="237382"/>
            <a:ext cx="8229600" cy="576262"/>
          </a:xfrm>
        </p:spPr>
        <p:txBody>
          <a:bodyPr/>
          <a:lstStyle/>
          <a:p>
            <a:pPr eaLnBrk="1" hangingPunct="1"/>
            <a:r>
              <a:rPr lang="en-US" altLang="en-US" dirty="0"/>
              <a:t>Demand Paging</a:t>
            </a:r>
          </a:p>
        </p:txBody>
      </p:sp>
      <p:sp>
        <p:nvSpPr>
          <p:cNvPr id="13315" name="Rectangle 3">
            <a:extLst>
              <a:ext uri="{FF2B5EF4-FFF2-40B4-BE49-F238E27FC236}">
                <a16:creationId xmlns:a16="http://schemas.microsoft.com/office/drawing/2014/main" id="{FD2BC1A3-DFC6-4D60-B5FB-EA52511A2FA3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xfrm>
            <a:off x="839756" y="1261355"/>
            <a:ext cx="7604158" cy="5097462"/>
          </a:xfrm>
        </p:spPr>
        <p:txBody>
          <a:bodyPr/>
          <a:lstStyle/>
          <a:p>
            <a:pPr>
              <a:lnSpc>
                <a:spcPct val="90000"/>
              </a:lnSpc>
            </a:pPr>
            <a:r>
              <a:rPr lang="en-US" altLang="en-US" dirty="0"/>
              <a:t>Could bring entire process into memory at load time</a:t>
            </a:r>
          </a:p>
          <a:p>
            <a:pPr>
              <a:lnSpc>
                <a:spcPct val="90000"/>
              </a:lnSpc>
            </a:pPr>
            <a:r>
              <a:rPr lang="en-US" altLang="en-US" dirty="0"/>
              <a:t>Or bring a page into memory only when it is needed</a:t>
            </a:r>
          </a:p>
          <a:p>
            <a:pPr lvl="1">
              <a:lnSpc>
                <a:spcPct val="90000"/>
              </a:lnSpc>
            </a:pPr>
            <a:r>
              <a:rPr lang="en-US" altLang="en-US" dirty="0"/>
              <a:t>Less I/O needed, no unnecessary I/O</a:t>
            </a:r>
          </a:p>
          <a:p>
            <a:pPr lvl="1">
              <a:lnSpc>
                <a:spcPct val="90000"/>
              </a:lnSpc>
            </a:pPr>
            <a:r>
              <a:rPr lang="en-US" altLang="en-US" dirty="0"/>
              <a:t>Less memory needed </a:t>
            </a:r>
          </a:p>
          <a:p>
            <a:pPr lvl="1">
              <a:lnSpc>
                <a:spcPct val="90000"/>
              </a:lnSpc>
            </a:pPr>
            <a:r>
              <a:rPr lang="en-US" altLang="en-US" dirty="0"/>
              <a:t>Faster response</a:t>
            </a:r>
          </a:p>
          <a:p>
            <a:pPr lvl="1">
              <a:lnSpc>
                <a:spcPct val="90000"/>
              </a:lnSpc>
            </a:pPr>
            <a:r>
              <a:rPr lang="en-US" altLang="en-US" dirty="0"/>
              <a:t>More users</a:t>
            </a:r>
          </a:p>
          <a:p>
            <a:pPr>
              <a:lnSpc>
                <a:spcPct val="90000"/>
              </a:lnSpc>
            </a:pPr>
            <a:r>
              <a:rPr lang="en-US" altLang="en-US" dirty="0"/>
              <a:t>Similar to paging system with swapping (diagram on right)</a:t>
            </a:r>
          </a:p>
          <a:p>
            <a:pPr>
              <a:lnSpc>
                <a:spcPct val="90000"/>
              </a:lnSpc>
            </a:pPr>
            <a:r>
              <a:rPr lang="en-US" altLang="en-US" dirty="0"/>
              <a:t>Page is needed </a:t>
            </a:r>
            <a:r>
              <a:rPr lang="en-US" altLang="en-US" dirty="0">
                <a:sym typeface="Symbol" panose="05050102010706020507" pitchFamily="18" charset="2"/>
              </a:rPr>
              <a:t> reference to it</a:t>
            </a:r>
          </a:p>
          <a:p>
            <a:pPr lvl="1">
              <a:lnSpc>
                <a:spcPct val="90000"/>
              </a:lnSpc>
            </a:pPr>
            <a:r>
              <a:rPr lang="en-US" altLang="en-US" dirty="0"/>
              <a:t>invalid reference </a:t>
            </a:r>
            <a:r>
              <a:rPr lang="en-US" altLang="en-US" dirty="0">
                <a:sym typeface="Symbol" panose="05050102010706020507" pitchFamily="18" charset="2"/>
              </a:rPr>
              <a:t> abort</a:t>
            </a:r>
          </a:p>
          <a:p>
            <a:pPr lvl="1">
              <a:lnSpc>
                <a:spcPct val="90000"/>
              </a:lnSpc>
            </a:pPr>
            <a:r>
              <a:rPr lang="en-US" altLang="en-US" dirty="0">
                <a:sym typeface="Symbol" panose="05050102010706020507" pitchFamily="18" charset="2"/>
              </a:rPr>
              <a:t>not-in-memory  bring to memory</a:t>
            </a:r>
          </a:p>
          <a:p>
            <a:pPr>
              <a:lnSpc>
                <a:spcPct val="90000"/>
              </a:lnSpc>
            </a:pPr>
            <a:r>
              <a:rPr lang="en-US" altLang="en-US" b="1" dirty="0">
                <a:solidFill>
                  <a:srgbClr val="006699"/>
                </a:solidFill>
                <a:latin typeface="+mj-lt"/>
                <a:sym typeface="Symbol" panose="05050102010706020507" pitchFamily="18" charset="2"/>
              </a:rPr>
              <a:t>Lazy swapper </a:t>
            </a:r>
            <a:r>
              <a:rPr lang="en-US" altLang="en-US" dirty="0">
                <a:sym typeface="Symbol" panose="05050102010706020507" pitchFamily="18" charset="2"/>
              </a:rPr>
              <a:t>– never swaps a page into memory unless page will be needed</a:t>
            </a:r>
          </a:p>
          <a:p>
            <a:pPr lvl="1">
              <a:lnSpc>
                <a:spcPct val="90000"/>
              </a:lnSpc>
            </a:pPr>
            <a:r>
              <a:rPr lang="en-US" altLang="en-US" dirty="0">
                <a:sym typeface="Symbol" panose="05050102010706020507" pitchFamily="18" charset="2"/>
              </a:rPr>
              <a:t>Swapper that deals with pages is a </a:t>
            </a:r>
            <a:r>
              <a:rPr lang="en-US" altLang="en-US" b="1" dirty="0">
                <a:solidFill>
                  <a:srgbClr val="006699"/>
                </a:solidFill>
                <a:latin typeface="+mj-lt"/>
                <a:sym typeface="Symbol" panose="05050102010706020507" pitchFamily="18" charset="2"/>
              </a:rPr>
              <a:t>pager</a:t>
            </a:r>
          </a:p>
          <a:p>
            <a:pPr lvl="1">
              <a:lnSpc>
                <a:spcPct val="90000"/>
              </a:lnSpc>
              <a:buFont typeface="Monotype Sorts" pitchFamily="-84" charset="2"/>
              <a:buNone/>
            </a:pPr>
            <a:endParaRPr lang="en-US" altLang="en-US" b="1" dirty="0">
              <a:solidFill>
                <a:srgbClr val="006699"/>
              </a:solidFill>
              <a:latin typeface="+mj-lt"/>
              <a:sym typeface="Symbol" panose="05050102010706020507" pitchFamily="18" charset="2"/>
            </a:endParaRP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38" name="Rectangle 2">
            <a:extLst>
              <a:ext uri="{FF2B5EF4-FFF2-40B4-BE49-F238E27FC236}">
                <a16:creationId xmlns:a16="http://schemas.microsoft.com/office/drawing/2014/main" id="{9C06DF40-C8BE-4D63-864C-842E26CBB173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457200" y="237382"/>
            <a:ext cx="8229600" cy="576262"/>
          </a:xfrm>
        </p:spPr>
        <p:txBody>
          <a:bodyPr/>
          <a:lstStyle/>
          <a:p>
            <a:pPr eaLnBrk="1" hangingPunct="1"/>
            <a:r>
              <a:rPr lang="en-US" altLang="en-US" dirty="0"/>
              <a:t>Demand Paging</a:t>
            </a:r>
          </a:p>
        </p:txBody>
      </p:sp>
      <p:sp>
        <p:nvSpPr>
          <p:cNvPr id="14339" name="Rectangle 3">
            <a:extLst>
              <a:ext uri="{FF2B5EF4-FFF2-40B4-BE49-F238E27FC236}">
                <a16:creationId xmlns:a16="http://schemas.microsoft.com/office/drawing/2014/main" id="{4FA26912-DDBD-4FE1-BFA7-E72BE4D7C085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xfrm>
            <a:off x="839754" y="1303338"/>
            <a:ext cx="4049745" cy="5351462"/>
          </a:xfrm>
        </p:spPr>
        <p:txBody>
          <a:bodyPr/>
          <a:lstStyle/>
          <a:p>
            <a:pPr>
              <a:lnSpc>
                <a:spcPct val="90000"/>
              </a:lnSpc>
            </a:pPr>
            <a:r>
              <a:rPr lang="en-US" altLang="en-US" dirty="0"/>
              <a:t>Could bring entire process into memory at load time</a:t>
            </a:r>
          </a:p>
          <a:p>
            <a:pPr>
              <a:lnSpc>
                <a:spcPct val="90000"/>
              </a:lnSpc>
            </a:pPr>
            <a:r>
              <a:rPr lang="en-US" altLang="en-US" dirty="0"/>
              <a:t>Or bring a page into memory only when it is needed</a:t>
            </a:r>
          </a:p>
          <a:p>
            <a:pPr lvl="1">
              <a:lnSpc>
                <a:spcPct val="90000"/>
              </a:lnSpc>
            </a:pPr>
            <a:r>
              <a:rPr lang="en-US" altLang="en-US" dirty="0"/>
              <a:t>Less I/O needed, no unnecessary I/O</a:t>
            </a:r>
          </a:p>
          <a:p>
            <a:pPr lvl="1">
              <a:lnSpc>
                <a:spcPct val="90000"/>
              </a:lnSpc>
            </a:pPr>
            <a:r>
              <a:rPr lang="en-US" altLang="en-US" dirty="0"/>
              <a:t>Less memory needed </a:t>
            </a:r>
          </a:p>
          <a:p>
            <a:pPr lvl="1">
              <a:lnSpc>
                <a:spcPct val="90000"/>
              </a:lnSpc>
            </a:pPr>
            <a:r>
              <a:rPr lang="en-US" altLang="en-US" dirty="0"/>
              <a:t>Faster response</a:t>
            </a:r>
          </a:p>
          <a:p>
            <a:pPr lvl="1">
              <a:lnSpc>
                <a:spcPct val="90000"/>
              </a:lnSpc>
            </a:pPr>
            <a:r>
              <a:rPr lang="en-US" altLang="en-US" dirty="0"/>
              <a:t>More users</a:t>
            </a:r>
          </a:p>
          <a:p>
            <a:pPr>
              <a:lnSpc>
                <a:spcPct val="90000"/>
              </a:lnSpc>
            </a:pPr>
            <a:r>
              <a:rPr lang="en-US" altLang="en-US" dirty="0"/>
              <a:t>Similar to paging system with swapping (diagram on right)</a:t>
            </a:r>
          </a:p>
          <a:p>
            <a:pPr>
              <a:lnSpc>
                <a:spcPct val="90000"/>
              </a:lnSpc>
              <a:buFont typeface="Monotype Sorts" pitchFamily="-84" charset="2"/>
              <a:buNone/>
            </a:pPr>
            <a:endParaRPr lang="en-US" altLang="en-US" dirty="0">
              <a:sym typeface="Symbol" panose="05050102010706020507" pitchFamily="18" charset="2"/>
            </a:endParaRPr>
          </a:p>
        </p:txBody>
      </p:sp>
      <p:pic>
        <p:nvPicPr>
          <p:cNvPr id="14340" name="Picture 4" descr="9">
            <a:extLst>
              <a:ext uri="{FF2B5EF4-FFF2-40B4-BE49-F238E27FC236}">
                <a16:creationId xmlns:a16="http://schemas.microsoft.com/office/drawing/2014/main" id="{A3D70552-8B37-46D6-A4A0-489B357F423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892675" y="1701800"/>
            <a:ext cx="3878263" cy="35512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2" name="Title 1">
            <a:extLst>
              <a:ext uri="{FF2B5EF4-FFF2-40B4-BE49-F238E27FC236}">
                <a16:creationId xmlns:a16="http://schemas.microsoft.com/office/drawing/2014/main" id="{0264511C-9394-4FB0-8A88-DD12566F97B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57200" y="238937"/>
            <a:ext cx="8229600" cy="576262"/>
          </a:xfrm>
        </p:spPr>
        <p:txBody>
          <a:bodyPr/>
          <a:lstStyle/>
          <a:p>
            <a:r>
              <a:rPr lang="en-US" altLang="en-US" dirty="0"/>
              <a:t>Basic Concepts</a:t>
            </a:r>
          </a:p>
        </p:txBody>
      </p:sp>
      <p:sp>
        <p:nvSpPr>
          <p:cNvPr id="15363" name="Content Placeholder 2">
            <a:extLst>
              <a:ext uri="{FF2B5EF4-FFF2-40B4-BE49-F238E27FC236}">
                <a16:creationId xmlns:a16="http://schemas.microsoft.com/office/drawing/2014/main" id="{5F816111-C06D-4FA2-86A2-9368F11D442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0426" y="1191243"/>
            <a:ext cx="7697755" cy="4530725"/>
          </a:xfrm>
        </p:spPr>
        <p:txBody>
          <a:bodyPr/>
          <a:lstStyle/>
          <a:p>
            <a:r>
              <a:rPr lang="en-US" altLang="en-US" dirty="0"/>
              <a:t>With swapping, pager guesses which pages will be used before swapping out again</a:t>
            </a:r>
          </a:p>
          <a:p>
            <a:r>
              <a:rPr lang="en-US" altLang="en-US" dirty="0"/>
              <a:t>Instead, pager brings in only those pages into memory</a:t>
            </a:r>
          </a:p>
          <a:p>
            <a:r>
              <a:rPr lang="en-US" altLang="en-US" dirty="0"/>
              <a:t>How to determine that set of pages?</a:t>
            </a:r>
          </a:p>
          <a:p>
            <a:pPr lvl="1"/>
            <a:r>
              <a:rPr lang="en-US" altLang="en-US" dirty="0"/>
              <a:t>Need new MMU functionality to implement demand paging</a:t>
            </a:r>
          </a:p>
          <a:p>
            <a:r>
              <a:rPr lang="en-US" altLang="en-US" dirty="0"/>
              <a:t>If pages needed are already </a:t>
            </a:r>
            <a:r>
              <a:rPr lang="en-US" altLang="en-US" b="1" dirty="0">
                <a:solidFill>
                  <a:srgbClr val="006699"/>
                </a:solidFill>
                <a:latin typeface="+mj-lt"/>
              </a:rPr>
              <a:t>memory</a:t>
            </a:r>
            <a:r>
              <a:rPr lang="en-US" altLang="en-US" b="1" dirty="0">
                <a:solidFill>
                  <a:srgbClr val="3366FF"/>
                </a:solidFill>
              </a:rPr>
              <a:t> </a:t>
            </a:r>
            <a:r>
              <a:rPr lang="en-US" altLang="en-US" b="1" dirty="0">
                <a:solidFill>
                  <a:srgbClr val="006699"/>
                </a:solidFill>
                <a:latin typeface="+mj-lt"/>
              </a:rPr>
              <a:t>resident</a:t>
            </a:r>
          </a:p>
          <a:p>
            <a:pPr lvl="1"/>
            <a:r>
              <a:rPr lang="en-US" altLang="en-US" dirty="0"/>
              <a:t>No difference from non demand-paging</a:t>
            </a:r>
          </a:p>
          <a:p>
            <a:r>
              <a:rPr lang="en-US" altLang="en-US" dirty="0"/>
              <a:t>If page needed and not memory resident</a:t>
            </a:r>
          </a:p>
          <a:p>
            <a:pPr lvl="1"/>
            <a:r>
              <a:rPr lang="en-US" altLang="en-US" dirty="0"/>
              <a:t>Need to detect and load the page into memory from storage</a:t>
            </a:r>
          </a:p>
          <a:p>
            <a:pPr lvl="2"/>
            <a:r>
              <a:rPr lang="en-US" altLang="en-US" dirty="0"/>
              <a:t>Without changing program behavior</a:t>
            </a:r>
          </a:p>
          <a:p>
            <a:pPr lvl="2"/>
            <a:r>
              <a:rPr lang="en-US" altLang="en-US" dirty="0"/>
              <a:t>Without programmer needing to change code</a:t>
            </a:r>
          </a:p>
          <a:p>
            <a:endParaRPr lang="en-US" altLang="en-US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6" name="Rectangle 2">
            <a:extLst>
              <a:ext uri="{FF2B5EF4-FFF2-40B4-BE49-F238E27FC236}">
                <a16:creationId xmlns:a16="http://schemas.microsoft.com/office/drawing/2014/main" id="{0D871474-8C29-4C4D-A06C-A16B6A83DC61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457200" y="232199"/>
            <a:ext cx="8229600" cy="576262"/>
          </a:xfrm>
        </p:spPr>
        <p:txBody>
          <a:bodyPr/>
          <a:lstStyle/>
          <a:p>
            <a:pPr eaLnBrk="1" hangingPunct="1"/>
            <a:r>
              <a:rPr lang="en-US" altLang="en-US" dirty="0"/>
              <a:t>Valid-Invalid Bit</a:t>
            </a:r>
          </a:p>
        </p:txBody>
      </p:sp>
      <p:sp>
        <p:nvSpPr>
          <p:cNvPr id="16387" name="Rectangle 3">
            <a:extLst>
              <a:ext uri="{FF2B5EF4-FFF2-40B4-BE49-F238E27FC236}">
                <a16:creationId xmlns:a16="http://schemas.microsoft.com/office/drawing/2014/main" id="{72DE0254-5503-4CC6-82D6-9AD27FDC1284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xfrm>
            <a:off x="849086" y="1046163"/>
            <a:ext cx="7688424" cy="5472112"/>
          </a:xfrm>
        </p:spPr>
        <p:txBody>
          <a:bodyPr/>
          <a:lstStyle/>
          <a:p>
            <a:r>
              <a:rPr lang="en-US" altLang="en-US" dirty="0"/>
              <a:t>With each page table entry a valid–invalid bit is associated</a:t>
            </a:r>
            <a:br>
              <a:rPr lang="en-US" altLang="en-US" dirty="0"/>
            </a:br>
            <a:r>
              <a:rPr lang="en-US" altLang="en-US" dirty="0"/>
              <a:t>(</a:t>
            </a:r>
            <a:r>
              <a:rPr lang="en-US" altLang="en-US" b="1" dirty="0">
                <a:solidFill>
                  <a:srgbClr val="FF0000"/>
                </a:solidFill>
              </a:rPr>
              <a:t>v</a:t>
            </a:r>
            <a:r>
              <a:rPr lang="en-US" altLang="en-US" dirty="0"/>
              <a:t> </a:t>
            </a:r>
            <a:r>
              <a:rPr lang="en-US" altLang="en-US" dirty="0">
                <a:sym typeface="Symbol" panose="05050102010706020507" pitchFamily="18" charset="2"/>
              </a:rPr>
              <a:t> in-memory – </a:t>
            </a:r>
            <a:r>
              <a:rPr lang="en-US" altLang="en-US" b="1" dirty="0">
                <a:solidFill>
                  <a:srgbClr val="006699"/>
                </a:solidFill>
                <a:latin typeface="+mj-lt"/>
                <a:sym typeface="Symbol" panose="05050102010706020507" pitchFamily="18" charset="2"/>
              </a:rPr>
              <a:t>memory</a:t>
            </a:r>
            <a:r>
              <a:rPr lang="en-US" altLang="en-US" b="1" dirty="0">
                <a:solidFill>
                  <a:srgbClr val="3366FF"/>
                </a:solidFill>
                <a:sym typeface="Symbol" panose="05050102010706020507" pitchFamily="18" charset="2"/>
              </a:rPr>
              <a:t> </a:t>
            </a:r>
            <a:r>
              <a:rPr lang="en-US" altLang="en-US" b="1" dirty="0">
                <a:solidFill>
                  <a:srgbClr val="006699"/>
                </a:solidFill>
                <a:latin typeface="+mj-lt"/>
                <a:sym typeface="Symbol" panose="05050102010706020507" pitchFamily="18" charset="2"/>
              </a:rPr>
              <a:t>resident</a:t>
            </a:r>
            <a:r>
              <a:rPr lang="en-US" altLang="en-US" dirty="0">
                <a:sym typeface="Symbol" panose="05050102010706020507" pitchFamily="18" charset="2"/>
              </a:rPr>
              <a:t>,</a:t>
            </a:r>
            <a:r>
              <a:rPr lang="en-US" altLang="en-US" dirty="0">
                <a:solidFill>
                  <a:srgbClr val="FF0000"/>
                </a:solidFill>
                <a:sym typeface="Symbol" panose="05050102010706020507" pitchFamily="18" charset="2"/>
              </a:rPr>
              <a:t> </a:t>
            </a:r>
            <a:r>
              <a:rPr lang="en-US" altLang="en-US" b="1" dirty="0">
                <a:solidFill>
                  <a:srgbClr val="FF0000"/>
                </a:solidFill>
                <a:sym typeface="Symbol" panose="05050102010706020507" pitchFamily="18" charset="2"/>
              </a:rPr>
              <a:t>i</a:t>
            </a:r>
            <a:r>
              <a:rPr lang="en-US" altLang="en-US" dirty="0">
                <a:sym typeface="Symbol" panose="05050102010706020507" pitchFamily="18" charset="2"/>
              </a:rPr>
              <a:t>  not-in-memory)</a:t>
            </a:r>
          </a:p>
          <a:p>
            <a:r>
              <a:rPr lang="en-US" altLang="en-US" dirty="0">
                <a:sym typeface="Symbol" panose="05050102010706020507" pitchFamily="18" charset="2"/>
              </a:rPr>
              <a:t>Initially valid–invalid bit is set to</a:t>
            </a:r>
            <a:r>
              <a:rPr lang="en-US" altLang="en-US" b="1" dirty="0">
                <a:solidFill>
                  <a:srgbClr val="FF0000"/>
                </a:solidFill>
                <a:sym typeface="Symbol" panose="05050102010706020507" pitchFamily="18" charset="2"/>
              </a:rPr>
              <a:t> i </a:t>
            </a:r>
            <a:r>
              <a:rPr lang="en-US" altLang="en-US" dirty="0">
                <a:sym typeface="Symbol" panose="05050102010706020507" pitchFamily="18" charset="2"/>
              </a:rPr>
              <a:t>on all entries</a:t>
            </a:r>
          </a:p>
          <a:p>
            <a:r>
              <a:rPr lang="en-US" altLang="en-US" dirty="0">
                <a:sym typeface="Symbol" panose="05050102010706020507" pitchFamily="18" charset="2"/>
              </a:rPr>
              <a:t>Example of a page table snapshot:</a:t>
            </a:r>
            <a:br>
              <a:rPr lang="en-US" altLang="en-US" dirty="0">
                <a:sym typeface="Symbol" panose="05050102010706020507" pitchFamily="18" charset="2"/>
              </a:rPr>
            </a:br>
            <a:br>
              <a:rPr lang="en-US" altLang="en-US" sz="1600" dirty="0">
                <a:sym typeface="Symbol" panose="05050102010706020507" pitchFamily="18" charset="2"/>
              </a:rPr>
            </a:br>
            <a:br>
              <a:rPr lang="en-US" altLang="en-US" sz="1600" dirty="0">
                <a:sym typeface="Symbol" panose="05050102010706020507" pitchFamily="18" charset="2"/>
              </a:rPr>
            </a:br>
            <a:br>
              <a:rPr lang="en-US" altLang="en-US" sz="1600" dirty="0">
                <a:sym typeface="Symbol" panose="05050102010706020507" pitchFamily="18" charset="2"/>
              </a:rPr>
            </a:br>
            <a:br>
              <a:rPr lang="en-US" altLang="en-US" sz="1600" dirty="0">
                <a:sym typeface="Symbol" panose="05050102010706020507" pitchFamily="18" charset="2"/>
              </a:rPr>
            </a:br>
            <a:br>
              <a:rPr lang="en-US" altLang="en-US" sz="1600" dirty="0">
                <a:sym typeface="Symbol" panose="05050102010706020507" pitchFamily="18" charset="2"/>
              </a:rPr>
            </a:br>
            <a:br>
              <a:rPr lang="en-US" altLang="en-US" sz="1600" dirty="0">
                <a:sym typeface="Symbol" panose="05050102010706020507" pitchFamily="18" charset="2"/>
              </a:rPr>
            </a:br>
            <a:br>
              <a:rPr lang="en-US" altLang="en-US" sz="1600" dirty="0">
                <a:sym typeface="Symbol" panose="05050102010706020507" pitchFamily="18" charset="2"/>
              </a:rPr>
            </a:br>
            <a:br>
              <a:rPr lang="en-US" altLang="en-US" sz="1600" dirty="0">
                <a:sym typeface="Symbol" panose="05050102010706020507" pitchFamily="18" charset="2"/>
              </a:rPr>
            </a:br>
            <a:br>
              <a:rPr lang="en-US" altLang="en-US" sz="1600" dirty="0">
                <a:sym typeface="Symbol" panose="05050102010706020507" pitchFamily="18" charset="2"/>
              </a:rPr>
            </a:br>
            <a:br>
              <a:rPr lang="en-US" altLang="en-US" sz="1600" dirty="0">
                <a:sym typeface="Symbol" panose="05050102010706020507" pitchFamily="18" charset="2"/>
              </a:rPr>
            </a:br>
            <a:br>
              <a:rPr lang="en-US" altLang="en-US" sz="1600" dirty="0">
                <a:sym typeface="Symbol" panose="05050102010706020507" pitchFamily="18" charset="2"/>
              </a:rPr>
            </a:br>
            <a:br>
              <a:rPr lang="en-US" altLang="en-US" sz="1600" dirty="0">
                <a:sym typeface="Symbol" panose="05050102010706020507" pitchFamily="18" charset="2"/>
              </a:rPr>
            </a:br>
            <a:endParaRPr lang="en-US" altLang="en-US" sz="800" dirty="0">
              <a:sym typeface="Symbol" panose="05050102010706020507" pitchFamily="18" charset="2"/>
            </a:endParaRPr>
          </a:p>
          <a:p>
            <a:r>
              <a:rPr lang="en-US" altLang="en-US" dirty="0">
                <a:sym typeface="Symbol" panose="05050102010706020507" pitchFamily="18" charset="2"/>
              </a:rPr>
              <a:t>During MMU address translation, if valid–invalid bit in page table entry is</a:t>
            </a:r>
            <a:r>
              <a:rPr lang="en-US" altLang="en-US" b="1" dirty="0">
                <a:solidFill>
                  <a:srgbClr val="FF0000"/>
                </a:solidFill>
                <a:sym typeface="Symbol" panose="05050102010706020507" pitchFamily="18" charset="2"/>
              </a:rPr>
              <a:t> i</a:t>
            </a:r>
            <a:r>
              <a:rPr lang="en-US" altLang="en-US" dirty="0">
                <a:sym typeface="Symbol" panose="05050102010706020507" pitchFamily="18" charset="2"/>
              </a:rPr>
              <a:t>  page fault</a:t>
            </a:r>
          </a:p>
        </p:txBody>
      </p:sp>
      <p:pic>
        <p:nvPicPr>
          <p:cNvPr id="16388" name="Picture 1">
            <a:extLst>
              <a:ext uri="{FF2B5EF4-FFF2-40B4-BE49-F238E27FC236}">
                <a16:creationId xmlns:a16="http://schemas.microsoft.com/office/drawing/2014/main" id="{6076F79C-4BBB-4218-90FB-18A6D83B8BE4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210897" y="2623263"/>
            <a:ext cx="2370138" cy="27352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10" name="Rectangle 2">
            <a:extLst>
              <a:ext uri="{FF2B5EF4-FFF2-40B4-BE49-F238E27FC236}">
                <a16:creationId xmlns:a16="http://schemas.microsoft.com/office/drawing/2014/main" id="{5B154921-491D-443E-816A-3E1D64EAD983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653143" y="344979"/>
            <a:ext cx="7884368" cy="501650"/>
          </a:xfrm>
        </p:spPr>
        <p:txBody>
          <a:bodyPr/>
          <a:lstStyle/>
          <a:p>
            <a:pPr eaLnBrk="1" hangingPunct="1"/>
            <a:r>
              <a:rPr lang="en-US" altLang="en-US" sz="2400" dirty="0"/>
              <a:t>Page Table When Some Pages Are Not</a:t>
            </a:r>
            <a:br>
              <a:rPr lang="en-US" altLang="en-US" sz="2400" dirty="0"/>
            </a:br>
            <a:r>
              <a:rPr lang="en-US" altLang="en-US" sz="2400" dirty="0"/>
              <a:t>in Main Memory</a:t>
            </a:r>
          </a:p>
        </p:txBody>
      </p:sp>
      <p:pic>
        <p:nvPicPr>
          <p:cNvPr id="17411" name="Picture 2" descr="B:\os-book\os10-dir\Slides-WORK-area\Figures-dir\ch10\JPG-dir\10_04.jpg">
            <a:extLst>
              <a:ext uri="{FF2B5EF4-FFF2-40B4-BE49-F238E27FC236}">
                <a16:creationId xmlns:a16="http://schemas.microsoft.com/office/drawing/2014/main" id="{EE8B21A0-27D4-48EC-AA1E-673C6BCAF80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052638" y="1246188"/>
            <a:ext cx="4805362" cy="46593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434" name="Rectangle 2">
            <a:extLst>
              <a:ext uri="{FF2B5EF4-FFF2-40B4-BE49-F238E27FC236}">
                <a16:creationId xmlns:a16="http://schemas.microsoft.com/office/drawing/2014/main" id="{6614AF0F-0564-40AA-8F76-6152AC6E0CC9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457200" y="248268"/>
            <a:ext cx="8229600" cy="576262"/>
          </a:xfrm>
        </p:spPr>
        <p:txBody>
          <a:bodyPr/>
          <a:lstStyle/>
          <a:p>
            <a:pPr eaLnBrk="1" hangingPunct="1"/>
            <a:r>
              <a:rPr lang="en-US" altLang="en-US" dirty="0"/>
              <a:t>Steps in Handling Page Fault</a:t>
            </a:r>
          </a:p>
        </p:txBody>
      </p:sp>
      <p:sp>
        <p:nvSpPr>
          <p:cNvPr id="18435" name="Rectangle 3">
            <a:extLst>
              <a:ext uri="{FF2B5EF4-FFF2-40B4-BE49-F238E27FC236}">
                <a16:creationId xmlns:a16="http://schemas.microsoft.com/office/drawing/2014/main" id="{663B1E5A-B195-422A-B1B4-080156B3A5F1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xfrm>
            <a:off x="839755" y="1390261"/>
            <a:ext cx="7707086" cy="4010414"/>
          </a:xfrm>
        </p:spPr>
        <p:txBody>
          <a:bodyPr/>
          <a:lstStyle/>
          <a:p>
            <a:pPr>
              <a:lnSpc>
                <a:spcPct val="90000"/>
              </a:lnSpc>
              <a:buFont typeface="+mj-lt"/>
              <a:buAutoNum type="arabicPeriod"/>
              <a:defRPr/>
            </a:pPr>
            <a:r>
              <a:rPr lang="en-US" altLang="en-US" dirty="0"/>
              <a:t>If there is a reference to a page, first reference to that page will trap to operating system </a:t>
            </a:r>
          </a:p>
          <a:p>
            <a:pPr lvl="1">
              <a:lnSpc>
                <a:spcPct val="90000"/>
              </a:lnSpc>
              <a:defRPr/>
            </a:pPr>
            <a:r>
              <a:rPr lang="en-US" altLang="en-US" dirty="0">
                <a:sym typeface="Symbol" pitchFamily="18" charset="2"/>
              </a:rPr>
              <a:t>Page fault</a:t>
            </a:r>
          </a:p>
          <a:p>
            <a:pPr>
              <a:lnSpc>
                <a:spcPct val="90000"/>
              </a:lnSpc>
              <a:buFont typeface="Monotype Sorts" pitchFamily="-84" charset="2"/>
              <a:buAutoNum type="arabicPeriod"/>
              <a:defRPr/>
            </a:pPr>
            <a:r>
              <a:rPr lang="en-US" altLang="en-US" dirty="0">
                <a:sym typeface="Symbol" pitchFamily="18" charset="2"/>
              </a:rPr>
              <a:t>Operating system looks at another table to decide:</a:t>
            </a:r>
          </a:p>
          <a:p>
            <a:pPr marL="798513" lvl="1" indent="-341313">
              <a:lnSpc>
                <a:spcPct val="90000"/>
              </a:lnSpc>
              <a:defRPr/>
            </a:pPr>
            <a:r>
              <a:rPr lang="en-US" altLang="en-US" dirty="0"/>
              <a:t>Invalid reference </a:t>
            </a:r>
            <a:r>
              <a:rPr lang="en-US" altLang="en-US" dirty="0">
                <a:sym typeface="Symbol" pitchFamily="18" charset="2"/>
              </a:rPr>
              <a:t> abort</a:t>
            </a:r>
          </a:p>
          <a:p>
            <a:pPr marL="798513" lvl="1" indent="-341313">
              <a:lnSpc>
                <a:spcPct val="90000"/>
              </a:lnSpc>
              <a:defRPr/>
            </a:pPr>
            <a:r>
              <a:rPr lang="en-US" altLang="en-US" dirty="0">
                <a:sym typeface="Symbol" pitchFamily="18" charset="2"/>
              </a:rPr>
              <a:t>Just not in memory</a:t>
            </a:r>
          </a:p>
          <a:p>
            <a:pPr>
              <a:lnSpc>
                <a:spcPct val="90000"/>
              </a:lnSpc>
              <a:buFont typeface="Monotype Sorts" pitchFamily="-84" charset="2"/>
              <a:buAutoNum type="arabicPeriod"/>
              <a:defRPr/>
            </a:pPr>
            <a:r>
              <a:rPr lang="en-US" altLang="en-US" dirty="0">
                <a:sym typeface="Symbol" pitchFamily="18" charset="2"/>
              </a:rPr>
              <a:t>Find free frame</a:t>
            </a:r>
          </a:p>
          <a:p>
            <a:pPr>
              <a:lnSpc>
                <a:spcPct val="90000"/>
              </a:lnSpc>
              <a:buFont typeface="Monotype Sorts" pitchFamily="-84" charset="2"/>
              <a:buAutoNum type="arabicPeriod"/>
              <a:defRPr/>
            </a:pPr>
            <a:r>
              <a:rPr lang="en-US" altLang="en-US" dirty="0">
                <a:sym typeface="Symbol" pitchFamily="18" charset="2"/>
              </a:rPr>
              <a:t>Swap page into frame via scheduled disk operation</a:t>
            </a:r>
          </a:p>
          <a:p>
            <a:pPr>
              <a:lnSpc>
                <a:spcPct val="90000"/>
              </a:lnSpc>
              <a:buFont typeface="Monotype Sorts" pitchFamily="-84" charset="2"/>
              <a:buAutoNum type="arabicPeriod"/>
              <a:defRPr/>
            </a:pPr>
            <a:r>
              <a:rPr lang="en-US" altLang="en-US" dirty="0">
                <a:sym typeface="Symbol" pitchFamily="18" charset="2"/>
              </a:rPr>
              <a:t>Reset tables to indicate page now in memory</a:t>
            </a:r>
            <a:br>
              <a:rPr lang="en-US" altLang="en-US" dirty="0">
                <a:sym typeface="Symbol" pitchFamily="18" charset="2"/>
              </a:rPr>
            </a:br>
            <a:r>
              <a:rPr lang="en-US" altLang="en-US" dirty="0">
                <a:sym typeface="Symbol" pitchFamily="18" charset="2"/>
              </a:rPr>
              <a:t>Set validation bit = </a:t>
            </a:r>
            <a:r>
              <a:rPr lang="en-US" altLang="en-US" b="1" dirty="0">
                <a:solidFill>
                  <a:srgbClr val="FF0000"/>
                </a:solidFill>
                <a:sym typeface="Symbol" pitchFamily="18" charset="2"/>
              </a:rPr>
              <a:t>v</a:t>
            </a:r>
            <a:endParaRPr lang="en-US" altLang="en-US" dirty="0">
              <a:sym typeface="Symbol" pitchFamily="18" charset="2"/>
            </a:endParaRPr>
          </a:p>
          <a:p>
            <a:pPr>
              <a:lnSpc>
                <a:spcPct val="90000"/>
              </a:lnSpc>
              <a:buFont typeface="Monotype Sorts" pitchFamily="-84" charset="2"/>
              <a:buAutoNum type="arabicPeriod"/>
              <a:defRPr/>
            </a:pPr>
            <a:r>
              <a:rPr lang="en-US" altLang="en-US" dirty="0">
                <a:sym typeface="Symbol" pitchFamily="18" charset="2"/>
              </a:rPr>
              <a:t>Restart the instruction that caused the page fault</a:t>
            </a:r>
          </a:p>
          <a:p>
            <a:pPr>
              <a:lnSpc>
                <a:spcPct val="90000"/>
              </a:lnSpc>
              <a:buFont typeface="Monotype Sorts" pitchFamily="-84" charset="2"/>
              <a:buNone/>
              <a:defRPr/>
            </a:pPr>
            <a:endParaRPr lang="en-US" altLang="en-US" dirty="0">
              <a:sym typeface="Symbol" pitchFamily="18" charset="2"/>
            </a:endParaRP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58" name="Rectangle 2">
            <a:extLst>
              <a:ext uri="{FF2B5EF4-FFF2-40B4-BE49-F238E27FC236}">
                <a16:creationId xmlns:a16="http://schemas.microsoft.com/office/drawing/2014/main" id="{445744E8-6995-495D-B4E9-CB8155552BF9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671804" y="244899"/>
            <a:ext cx="8515059" cy="576262"/>
          </a:xfrm>
        </p:spPr>
        <p:txBody>
          <a:bodyPr/>
          <a:lstStyle/>
          <a:p>
            <a:pPr eaLnBrk="1" hangingPunct="1"/>
            <a:r>
              <a:rPr lang="en-US" altLang="en-US" dirty="0"/>
              <a:t>Steps in Handling a Page Fault (Cont.)</a:t>
            </a:r>
          </a:p>
        </p:txBody>
      </p:sp>
      <p:pic>
        <p:nvPicPr>
          <p:cNvPr id="19459" name="Picture 4" descr="9">
            <a:extLst>
              <a:ext uri="{FF2B5EF4-FFF2-40B4-BE49-F238E27FC236}">
                <a16:creationId xmlns:a16="http://schemas.microsoft.com/office/drawing/2014/main" id="{4C87B603-A2E7-4FAE-A0CB-D034C6085D63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39900" y="1217613"/>
            <a:ext cx="5800725" cy="48402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482" name="Title 1">
            <a:extLst>
              <a:ext uri="{FF2B5EF4-FFF2-40B4-BE49-F238E27FC236}">
                <a16:creationId xmlns:a16="http://schemas.microsoft.com/office/drawing/2014/main" id="{6455FCDC-9CE5-4011-94EB-76128581329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57200" y="238937"/>
            <a:ext cx="8229600" cy="576262"/>
          </a:xfrm>
        </p:spPr>
        <p:txBody>
          <a:bodyPr/>
          <a:lstStyle/>
          <a:p>
            <a:r>
              <a:rPr lang="en-US" altLang="en-US" dirty="0"/>
              <a:t>Aspects of Demand Paging</a:t>
            </a:r>
          </a:p>
        </p:txBody>
      </p:sp>
      <p:sp>
        <p:nvSpPr>
          <p:cNvPr id="20483" name="Content Placeholder 2">
            <a:extLst>
              <a:ext uri="{FF2B5EF4-FFF2-40B4-BE49-F238E27FC236}">
                <a16:creationId xmlns:a16="http://schemas.microsoft.com/office/drawing/2014/main" id="{AAD11580-A239-44B3-BA48-43549630E23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58416" y="1239708"/>
            <a:ext cx="7651102" cy="4887912"/>
          </a:xfrm>
        </p:spPr>
        <p:txBody>
          <a:bodyPr/>
          <a:lstStyle/>
          <a:p>
            <a:r>
              <a:rPr lang="en-US" altLang="en-US" dirty="0"/>
              <a:t>Extreme case – start process with </a:t>
            </a:r>
            <a:r>
              <a:rPr lang="en-US" altLang="en-US" i="1" dirty="0"/>
              <a:t>no</a:t>
            </a:r>
            <a:r>
              <a:rPr lang="en-US" altLang="en-US" dirty="0"/>
              <a:t> pages in memory</a:t>
            </a:r>
          </a:p>
          <a:p>
            <a:pPr lvl="1"/>
            <a:r>
              <a:rPr lang="en-US" altLang="en-US" dirty="0"/>
              <a:t>OS sets instruction pointer to first instruction of process, non-memory-resident -&gt; page fault</a:t>
            </a:r>
          </a:p>
          <a:p>
            <a:pPr lvl="1"/>
            <a:r>
              <a:rPr lang="en-US" altLang="en-US" dirty="0"/>
              <a:t>And for every other process pages on first access</a:t>
            </a:r>
          </a:p>
          <a:p>
            <a:pPr lvl="1"/>
            <a:r>
              <a:rPr lang="en-US" altLang="en-US" b="1" dirty="0">
                <a:solidFill>
                  <a:srgbClr val="006699"/>
                </a:solidFill>
                <a:latin typeface="+mj-lt"/>
              </a:rPr>
              <a:t>Pure demand paging</a:t>
            </a:r>
          </a:p>
          <a:p>
            <a:r>
              <a:rPr lang="en-US" altLang="en-US" dirty="0"/>
              <a:t>Actually, a given instruction could access multiple pages -&gt; multiple page faults</a:t>
            </a:r>
          </a:p>
          <a:p>
            <a:pPr lvl="1"/>
            <a:r>
              <a:rPr lang="en-US" altLang="en-US" dirty="0"/>
              <a:t>Consider fetch and decode of instruction which adds 2 numbers from memory and stores result back to memory</a:t>
            </a:r>
          </a:p>
          <a:p>
            <a:pPr lvl="1"/>
            <a:r>
              <a:rPr lang="en-US" altLang="en-US" dirty="0"/>
              <a:t>Pain decreased because of </a:t>
            </a:r>
            <a:r>
              <a:rPr lang="en-US" altLang="en-US" b="1" dirty="0">
                <a:solidFill>
                  <a:srgbClr val="006699"/>
                </a:solidFill>
                <a:latin typeface="+mj-lt"/>
              </a:rPr>
              <a:t>locality of reference</a:t>
            </a:r>
          </a:p>
          <a:p>
            <a:r>
              <a:rPr lang="en-US" altLang="en-US" dirty="0"/>
              <a:t>Hardware support needed for demand paging</a:t>
            </a:r>
          </a:p>
          <a:p>
            <a:pPr lvl="1"/>
            <a:r>
              <a:rPr lang="en-US" altLang="en-US" dirty="0"/>
              <a:t>Page table with valid / invalid bit</a:t>
            </a:r>
          </a:p>
          <a:p>
            <a:pPr lvl="1"/>
            <a:r>
              <a:rPr lang="en-US" altLang="en-US" dirty="0"/>
              <a:t>Secondary memory (swap device with </a:t>
            </a:r>
            <a:r>
              <a:rPr lang="en-US" altLang="en-US" b="1" dirty="0">
                <a:solidFill>
                  <a:srgbClr val="006699"/>
                </a:solidFill>
                <a:latin typeface="+mj-lt"/>
              </a:rPr>
              <a:t>swap space</a:t>
            </a:r>
            <a:r>
              <a:rPr lang="en-US" altLang="en-US" dirty="0"/>
              <a:t>)</a:t>
            </a:r>
          </a:p>
          <a:p>
            <a:pPr lvl="1"/>
            <a:r>
              <a:rPr lang="en-US" altLang="en-US" dirty="0"/>
              <a:t>Instruction restart</a:t>
            </a: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506" name="Rectangle 2">
            <a:extLst>
              <a:ext uri="{FF2B5EF4-FFF2-40B4-BE49-F238E27FC236}">
                <a16:creationId xmlns:a16="http://schemas.microsoft.com/office/drawing/2014/main" id="{98DBC94B-798D-408F-B016-8235AA92A7FF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457200" y="248268"/>
            <a:ext cx="8229600" cy="576262"/>
          </a:xfrm>
        </p:spPr>
        <p:txBody>
          <a:bodyPr/>
          <a:lstStyle/>
          <a:p>
            <a:pPr eaLnBrk="1" hangingPunct="1"/>
            <a:r>
              <a:rPr lang="en-US" altLang="en-US" dirty="0"/>
              <a:t>Instruction Restart</a:t>
            </a:r>
          </a:p>
        </p:txBody>
      </p:sp>
      <p:sp>
        <p:nvSpPr>
          <p:cNvPr id="21507" name="Rectangle 3">
            <a:extLst>
              <a:ext uri="{FF2B5EF4-FFF2-40B4-BE49-F238E27FC236}">
                <a16:creationId xmlns:a16="http://schemas.microsoft.com/office/drawing/2014/main" id="{E09283A3-41F7-4BC9-BF2A-D4DB982A5EDC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xfrm>
            <a:off x="858418" y="1399891"/>
            <a:ext cx="7432708" cy="4114800"/>
          </a:xfrm>
        </p:spPr>
        <p:txBody>
          <a:bodyPr/>
          <a:lstStyle/>
          <a:p>
            <a:r>
              <a:rPr lang="en-US" altLang="en-US" dirty="0"/>
              <a:t>Consider an instruction that could access several different locations</a:t>
            </a:r>
          </a:p>
          <a:p>
            <a:pPr lvl="1">
              <a:lnSpc>
                <a:spcPct val="90000"/>
              </a:lnSpc>
            </a:pPr>
            <a:r>
              <a:rPr lang="en-US" altLang="en-US" dirty="0">
                <a:sym typeface="Symbol" panose="05050102010706020507" pitchFamily="18" charset="2"/>
              </a:rPr>
              <a:t>Block move</a:t>
            </a:r>
            <a:br>
              <a:rPr lang="en-US" altLang="en-US" dirty="0">
                <a:sym typeface="Symbol" panose="05050102010706020507" pitchFamily="18" charset="2"/>
              </a:rPr>
            </a:br>
            <a:br>
              <a:rPr lang="en-US" altLang="en-US" sz="1600" dirty="0">
                <a:sym typeface="Symbol" panose="05050102010706020507" pitchFamily="18" charset="2"/>
              </a:rPr>
            </a:br>
            <a:br>
              <a:rPr lang="en-US" altLang="en-US" sz="1600" dirty="0">
                <a:sym typeface="Symbol" panose="05050102010706020507" pitchFamily="18" charset="2"/>
              </a:rPr>
            </a:br>
            <a:br>
              <a:rPr lang="en-US" altLang="en-US" sz="1600" dirty="0">
                <a:sym typeface="Symbol" panose="05050102010706020507" pitchFamily="18" charset="2"/>
              </a:rPr>
            </a:br>
            <a:br>
              <a:rPr lang="en-US" altLang="en-US" sz="1600" dirty="0">
                <a:sym typeface="Symbol" panose="05050102010706020507" pitchFamily="18" charset="2"/>
              </a:rPr>
            </a:br>
            <a:endParaRPr lang="en-US" altLang="en-US" sz="1600" dirty="0">
              <a:sym typeface="Symbol" panose="05050102010706020507" pitchFamily="18" charset="2"/>
            </a:endParaRPr>
          </a:p>
          <a:p>
            <a:pPr lvl="1">
              <a:lnSpc>
                <a:spcPct val="90000"/>
              </a:lnSpc>
              <a:buFont typeface="Monotype Sorts" pitchFamily="-84" charset="2"/>
              <a:buNone/>
            </a:pPr>
            <a:endParaRPr lang="en-US" altLang="en-US" sz="1600" dirty="0">
              <a:sym typeface="Symbol" panose="05050102010706020507" pitchFamily="18" charset="2"/>
            </a:endParaRPr>
          </a:p>
          <a:p>
            <a:pPr lvl="1">
              <a:lnSpc>
                <a:spcPct val="90000"/>
              </a:lnSpc>
              <a:buFont typeface="Monotype Sorts" pitchFamily="-84" charset="2"/>
              <a:buNone/>
            </a:pPr>
            <a:endParaRPr lang="en-US" altLang="en-US" sz="1600" dirty="0">
              <a:sym typeface="Symbol" panose="05050102010706020507" pitchFamily="18" charset="2"/>
            </a:endParaRPr>
          </a:p>
          <a:p>
            <a:pPr lvl="1">
              <a:lnSpc>
                <a:spcPct val="90000"/>
              </a:lnSpc>
              <a:buFont typeface="Monotype Sorts" pitchFamily="-84" charset="2"/>
              <a:buNone/>
            </a:pPr>
            <a:endParaRPr lang="en-US" altLang="en-US" sz="1600" dirty="0">
              <a:sym typeface="Symbol" panose="05050102010706020507" pitchFamily="18" charset="2"/>
            </a:endParaRPr>
          </a:p>
          <a:p>
            <a:pPr lvl="1">
              <a:lnSpc>
                <a:spcPct val="90000"/>
              </a:lnSpc>
            </a:pPr>
            <a:r>
              <a:rPr lang="en-US" altLang="en-US" dirty="0">
                <a:sym typeface="Symbol" panose="05050102010706020507" pitchFamily="18" charset="2"/>
              </a:rPr>
              <a:t>Auto increment/decrement location</a:t>
            </a:r>
          </a:p>
          <a:p>
            <a:pPr lvl="1">
              <a:lnSpc>
                <a:spcPct val="90000"/>
              </a:lnSpc>
            </a:pPr>
            <a:r>
              <a:rPr lang="en-US" altLang="en-US" dirty="0">
                <a:sym typeface="Symbol" panose="05050102010706020507" pitchFamily="18" charset="2"/>
              </a:rPr>
              <a:t>Restart the whole operation?</a:t>
            </a:r>
          </a:p>
          <a:p>
            <a:pPr lvl="2">
              <a:lnSpc>
                <a:spcPct val="90000"/>
              </a:lnSpc>
            </a:pPr>
            <a:r>
              <a:rPr lang="en-US" altLang="en-US" dirty="0">
                <a:sym typeface="Symbol" panose="05050102010706020507" pitchFamily="18" charset="2"/>
              </a:rPr>
              <a:t>What if source and destination overlap?</a:t>
            </a:r>
          </a:p>
        </p:txBody>
      </p:sp>
      <p:pic>
        <p:nvPicPr>
          <p:cNvPr id="21508" name="Picture 2">
            <a:extLst>
              <a:ext uri="{FF2B5EF4-FFF2-40B4-BE49-F238E27FC236}">
                <a16:creationId xmlns:a16="http://schemas.microsoft.com/office/drawing/2014/main" id="{8E395989-C37C-4C8C-8157-9861CCB88778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452813" y="2268538"/>
            <a:ext cx="1563687" cy="16414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530" name="Rectangle 2">
            <a:extLst>
              <a:ext uri="{FF2B5EF4-FFF2-40B4-BE49-F238E27FC236}">
                <a16:creationId xmlns:a16="http://schemas.microsoft.com/office/drawing/2014/main" id="{C1A455AE-86AA-4EA2-9575-6B5ABC9901C2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457200" y="238937"/>
            <a:ext cx="8229600" cy="576262"/>
          </a:xfrm>
        </p:spPr>
        <p:txBody>
          <a:bodyPr/>
          <a:lstStyle/>
          <a:p>
            <a:pPr eaLnBrk="1" hangingPunct="1"/>
            <a:r>
              <a:rPr lang="en-US" altLang="en-US" dirty="0"/>
              <a:t>Free-Frame List</a:t>
            </a:r>
          </a:p>
        </p:txBody>
      </p:sp>
      <p:sp>
        <p:nvSpPr>
          <p:cNvPr id="22531" name="Rectangle 3">
            <a:extLst>
              <a:ext uri="{FF2B5EF4-FFF2-40B4-BE49-F238E27FC236}">
                <a16:creationId xmlns:a16="http://schemas.microsoft.com/office/drawing/2014/main" id="{C1D3A033-F636-4DD5-B0D9-B3C0BC32B568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xfrm>
            <a:off x="839754" y="1343903"/>
            <a:ext cx="7669764" cy="4114800"/>
          </a:xfrm>
        </p:spPr>
        <p:txBody>
          <a:bodyPr/>
          <a:lstStyle/>
          <a:p>
            <a:r>
              <a:rPr lang="en-US" altLang="en-US" dirty="0"/>
              <a:t>When a page fault occurs, the operating system must bring the desired page from secondary storage into main memory. </a:t>
            </a:r>
          </a:p>
          <a:p>
            <a:r>
              <a:rPr lang="en-US" altLang="en-US" dirty="0"/>
              <a:t>Most operating systems maintain a  </a:t>
            </a:r>
            <a:r>
              <a:rPr lang="en-US" altLang="en-US" b="1" dirty="0">
                <a:solidFill>
                  <a:srgbClr val="006699"/>
                </a:solidFill>
                <a:latin typeface="+mj-lt"/>
              </a:rPr>
              <a:t>free-frame</a:t>
            </a:r>
            <a:r>
              <a:rPr lang="en-US" altLang="en-US" b="1" dirty="0">
                <a:solidFill>
                  <a:srgbClr val="0070C0"/>
                </a:solidFill>
              </a:rPr>
              <a:t> list</a:t>
            </a:r>
            <a:r>
              <a:rPr lang="en-US" altLang="en-US" dirty="0"/>
              <a:t> -- a pool of free frames for satisfying such requests.</a:t>
            </a:r>
          </a:p>
          <a:p>
            <a:endParaRPr lang="en-US" altLang="en-US" dirty="0"/>
          </a:p>
          <a:p>
            <a:endParaRPr lang="en-US" altLang="en-US" dirty="0"/>
          </a:p>
          <a:p>
            <a:r>
              <a:rPr lang="en-US" altLang="en-US" dirty="0"/>
              <a:t>Operating system typically allocate free frames using a technique known as </a:t>
            </a:r>
            <a:r>
              <a:rPr lang="en-US" altLang="en-US" b="1" dirty="0">
                <a:solidFill>
                  <a:srgbClr val="006699"/>
                </a:solidFill>
                <a:latin typeface="+mj-lt"/>
              </a:rPr>
              <a:t>zero-fill-on-demand</a:t>
            </a:r>
            <a:r>
              <a:rPr lang="en-US" altLang="en-US" dirty="0"/>
              <a:t> --  the content of the frames zeroed-out before being allocated.</a:t>
            </a:r>
          </a:p>
          <a:p>
            <a:r>
              <a:rPr lang="en-US" altLang="en-US" dirty="0"/>
              <a:t>When a system starts up, all available memory is placed on the free-frame list. </a:t>
            </a:r>
          </a:p>
          <a:p>
            <a:endParaRPr lang="en-US" altLang="en-US" dirty="0"/>
          </a:p>
          <a:p>
            <a:endParaRPr lang="en-US" altLang="en-US" dirty="0"/>
          </a:p>
        </p:txBody>
      </p:sp>
      <p:pic>
        <p:nvPicPr>
          <p:cNvPr id="22532" name="Picture 2" descr="B:\os-book\os10-dir\Slides-WORK-area\Figures-dir\ch10\JPG-dir\10_06.jpg">
            <a:extLst>
              <a:ext uri="{FF2B5EF4-FFF2-40B4-BE49-F238E27FC236}">
                <a16:creationId xmlns:a16="http://schemas.microsoft.com/office/drawing/2014/main" id="{74C1D426-4DEE-495E-BFD2-9DDD43D143BE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289208" y="2827988"/>
            <a:ext cx="4546600" cy="3222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554" name="Rectangle 2">
            <a:extLst>
              <a:ext uri="{FF2B5EF4-FFF2-40B4-BE49-F238E27FC236}">
                <a16:creationId xmlns:a16="http://schemas.microsoft.com/office/drawing/2014/main" id="{43106162-FA5D-4204-BC6B-FC492CAB83B5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898621" y="242727"/>
            <a:ext cx="7869237" cy="576263"/>
          </a:xfrm>
        </p:spPr>
        <p:txBody>
          <a:bodyPr/>
          <a:lstStyle/>
          <a:p>
            <a:pPr eaLnBrk="1" hangingPunct="1"/>
            <a:br>
              <a:rPr lang="en-US" altLang="en-US" sz="3000" dirty="0"/>
            </a:br>
            <a:r>
              <a:rPr lang="en-US" altLang="en-US" sz="3000" dirty="0"/>
              <a:t>Stages in Demand Paging – Worse Case</a:t>
            </a:r>
          </a:p>
        </p:txBody>
      </p:sp>
      <p:sp>
        <p:nvSpPr>
          <p:cNvPr id="23555" name="Rectangle 3">
            <a:extLst>
              <a:ext uri="{FF2B5EF4-FFF2-40B4-BE49-F238E27FC236}">
                <a16:creationId xmlns:a16="http://schemas.microsoft.com/office/drawing/2014/main" id="{D59FD618-6420-46F8-ADA3-3B84918F6C03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xfrm>
            <a:off x="811763" y="1324271"/>
            <a:ext cx="7651101" cy="4849812"/>
          </a:xfrm>
        </p:spPr>
        <p:txBody>
          <a:bodyPr/>
          <a:lstStyle/>
          <a:p>
            <a:pPr>
              <a:buFont typeface="Arial" panose="020B0604020202020204" pitchFamily="34" charset="0"/>
              <a:buAutoNum type="arabicPeriod"/>
              <a:tabLst>
                <a:tab pos="2163763" algn="l"/>
                <a:tab pos="2855913" algn="l"/>
              </a:tabLst>
            </a:pPr>
            <a:r>
              <a:rPr lang="en-US" altLang="en-US" dirty="0"/>
              <a:t>Trap to the operating system</a:t>
            </a:r>
          </a:p>
          <a:p>
            <a:pPr>
              <a:buFont typeface="Arial" panose="020B0604020202020204" pitchFamily="34" charset="0"/>
              <a:buAutoNum type="arabicPeriod"/>
              <a:tabLst>
                <a:tab pos="2163763" algn="l"/>
                <a:tab pos="2855913" algn="l"/>
              </a:tabLst>
            </a:pPr>
            <a:r>
              <a:rPr lang="en-US" altLang="en-US" dirty="0"/>
              <a:t>Save the user registers and process state</a:t>
            </a:r>
          </a:p>
          <a:p>
            <a:pPr>
              <a:buFont typeface="Arial" panose="020B0604020202020204" pitchFamily="34" charset="0"/>
              <a:buAutoNum type="arabicPeriod"/>
              <a:tabLst>
                <a:tab pos="2163763" algn="l"/>
                <a:tab pos="2855913" algn="l"/>
              </a:tabLst>
            </a:pPr>
            <a:r>
              <a:rPr lang="en-US" altLang="en-US" dirty="0"/>
              <a:t>Determine that the interrupt was a page fault</a:t>
            </a:r>
          </a:p>
          <a:p>
            <a:pPr>
              <a:buFont typeface="Arial" panose="020B0604020202020204" pitchFamily="34" charset="0"/>
              <a:buAutoNum type="arabicPeriod"/>
              <a:tabLst>
                <a:tab pos="2163763" algn="l"/>
                <a:tab pos="2855913" algn="l"/>
              </a:tabLst>
            </a:pPr>
            <a:r>
              <a:rPr lang="en-US" altLang="en-US" dirty="0"/>
              <a:t>Check that the page reference was legal and determine the location of the page on the disk</a:t>
            </a:r>
          </a:p>
          <a:p>
            <a:pPr>
              <a:buFont typeface="Arial" panose="020B0604020202020204" pitchFamily="34" charset="0"/>
              <a:buAutoNum type="arabicPeriod"/>
              <a:tabLst>
                <a:tab pos="2163763" algn="l"/>
                <a:tab pos="2855913" algn="l"/>
              </a:tabLst>
            </a:pPr>
            <a:r>
              <a:rPr lang="en-US" altLang="en-US" dirty="0"/>
              <a:t>Issue a read from the disk to a free frame:</a:t>
            </a:r>
          </a:p>
          <a:p>
            <a:pPr marL="800100" lvl="1" indent="-342900">
              <a:buFont typeface="+mj-lt"/>
              <a:buAutoNum type="alphaLcParenR"/>
              <a:tabLst>
                <a:tab pos="2163763" algn="l"/>
                <a:tab pos="2855913" algn="l"/>
              </a:tabLst>
            </a:pPr>
            <a:r>
              <a:rPr lang="en-US" altLang="en-US" dirty="0"/>
              <a:t>Wait in a queue for this device until the read request is serviced</a:t>
            </a:r>
          </a:p>
          <a:p>
            <a:pPr marL="798513" lvl="1" indent="-341313">
              <a:buFont typeface="Arial" panose="020B0604020202020204" pitchFamily="34" charset="0"/>
              <a:buAutoNum type="alphaLcParenR"/>
              <a:tabLst>
                <a:tab pos="2163763" algn="l"/>
                <a:tab pos="2855913" algn="l"/>
              </a:tabLst>
            </a:pPr>
            <a:r>
              <a:rPr lang="en-US" altLang="en-US" dirty="0"/>
              <a:t>Wait for the device seek and/or latency time</a:t>
            </a:r>
          </a:p>
          <a:p>
            <a:pPr marL="798513" lvl="1" indent="-341313">
              <a:buFont typeface="Arial" panose="020B0604020202020204" pitchFamily="34" charset="0"/>
              <a:buAutoNum type="alphaLcParenR"/>
              <a:tabLst>
                <a:tab pos="2163763" algn="l"/>
                <a:tab pos="2855913" algn="l"/>
              </a:tabLst>
            </a:pPr>
            <a:r>
              <a:rPr lang="en-US" altLang="en-US" dirty="0"/>
              <a:t>Begin the transfer of the page to a free frame</a:t>
            </a:r>
          </a:p>
          <a:p>
            <a:pPr>
              <a:tabLst>
                <a:tab pos="2163763" algn="l"/>
                <a:tab pos="2855913" algn="l"/>
              </a:tabLst>
            </a:pPr>
            <a:endParaRPr lang="en-US" altLang="en-US" dirty="0">
              <a:sym typeface="Symbol" panose="05050102010706020507" pitchFamily="18" charset="2"/>
            </a:endParaRP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578" name="Rectangle 2">
            <a:extLst>
              <a:ext uri="{FF2B5EF4-FFF2-40B4-BE49-F238E27FC236}">
                <a16:creationId xmlns:a16="http://schemas.microsoft.com/office/drawing/2014/main" id="{9F1F3F51-F06E-4908-B338-588E54F1A2EF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1133961" y="238937"/>
            <a:ext cx="7315200" cy="569912"/>
          </a:xfrm>
        </p:spPr>
        <p:txBody>
          <a:bodyPr/>
          <a:lstStyle/>
          <a:p>
            <a:pPr eaLnBrk="1" hangingPunct="1"/>
            <a:r>
              <a:rPr lang="en-US" altLang="en-US" dirty="0"/>
              <a:t>Stages in Demand Paging  (Cont.)</a:t>
            </a:r>
          </a:p>
        </p:txBody>
      </p:sp>
      <p:sp>
        <p:nvSpPr>
          <p:cNvPr id="24579" name="Rectangle 3">
            <a:extLst>
              <a:ext uri="{FF2B5EF4-FFF2-40B4-BE49-F238E27FC236}">
                <a16:creationId xmlns:a16="http://schemas.microsoft.com/office/drawing/2014/main" id="{004CF6A9-3B99-4D5B-BF8C-4531B091334A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xfrm>
            <a:off x="846201" y="1377046"/>
            <a:ext cx="8036541" cy="4849813"/>
          </a:xfrm>
        </p:spPr>
        <p:txBody>
          <a:bodyPr/>
          <a:lstStyle/>
          <a:p>
            <a:pPr>
              <a:buFont typeface="Monotype Sorts" pitchFamily="-84" charset="2"/>
              <a:buAutoNum type="arabicPeriod" startAt="6"/>
              <a:tabLst>
                <a:tab pos="2163763" algn="l"/>
                <a:tab pos="2855913" algn="l"/>
              </a:tabLst>
            </a:pPr>
            <a:r>
              <a:rPr lang="en-US" altLang="en-US" dirty="0"/>
              <a:t>  While waiting, allocate the CPU to some other user</a:t>
            </a:r>
          </a:p>
          <a:p>
            <a:pPr>
              <a:buFont typeface="Monotype Sorts" pitchFamily="-84" charset="2"/>
              <a:buAutoNum type="arabicPeriod" startAt="6"/>
              <a:tabLst>
                <a:tab pos="2163763" algn="l"/>
                <a:tab pos="2855913" algn="l"/>
              </a:tabLst>
            </a:pPr>
            <a:r>
              <a:rPr lang="en-US" altLang="en-US" dirty="0"/>
              <a:t>  Receive an interrupt from the disk I/O subsystem (I/O   completed)</a:t>
            </a:r>
          </a:p>
          <a:p>
            <a:pPr>
              <a:buFont typeface="Monotype Sorts" pitchFamily="-84" charset="2"/>
              <a:buAutoNum type="arabicPeriod" startAt="6"/>
              <a:tabLst>
                <a:tab pos="2163763" algn="l"/>
                <a:tab pos="2855913" algn="l"/>
              </a:tabLst>
            </a:pPr>
            <a:r>
              <a:rPr lang="en-US" altLang="en-US" dirty="0"/>
              <a:t>  Save the registers and process state for the other user</a:t>
            </a:r>
          </a:p>
          <a:p>
            <a:pPr>
              <a:buFont typeface="Monotype Sorts" pitchFamily="-84" charset="2"/>
              <a:buAutoNum type="arabicPeriod" startAt="6"/>
              <a:tabLst>
                <a:tab pos="2163763" algn="l"/>
                <a:tab pos="2855913" algn="l"/>
              </a:tabLst>
            </a:pPr>
            <a:r>
              <a:rPr lang="en-US" altLang="en-US" dirty="0"/>
              <a:t>  Determine that the interrupt was from the disk</a:t>
            </a:r>
          </a:p>
          <a:p>
            <a:pPr>
              <a:buFont typeface="Monotype Sorts" pitchFamily="-84" charset="2"/>
              <a:buAutoNum type="arabicPeriod" startAt="6"/>
              <a:tabLst>
                <a:tab pos="2163763" algn="l"/>
                <a:tab pos="2855913" algn="l"/>
              </a:tabLst>
            </a:pPr>
            <a:r>
              <a:rPr lang="en-US" altLang="en-US" dirty="0"/>
              <a:t>  Correct the page table and other tables to show page is now in memory</a:t>
            </a:r>
          </a:p>
          <a:p>
            <a:pPr>
              <a:buFont typeface="Monotype Sorts" pitchFamily="-84" charset="2"/>
              <a:buAutoNum type="arabicPeriod" startAt="6"/>
              <a:tabLst>
                <a:tab pos="2163763" algn="l"/>
                <a:tab pos="2855913" algn="l"/>
              </a:tabLst>
            </a:pPr>
            <a:r>
              <a:rPr lang="en-US" altLang="en-US" dirty="0"/>
              <a:t>  Wait for the CPU to be allocated to this process again</a:t>
            </a:r>
          </a:p>
          <a:p>
            <a:pPr>
              <a:buFont typeface="Monotype Sorts" pitchFamily="-84" charset="2"/>
              <a:buAutoNum type="arabicPeriod" startAt="6"/>
              <a:tabLst>
                <a:tab pos="2163763" algn="l"/>
                <a:tab pos="2855913" algn="l"/>
              </a:tabLst>
            </a:pPr>
            <a:r>
              <a:rPr lang="en-US" altLang="en-US" dirty="0"/>
              <a:t>  Restore the user registers, process state, and new page table, and then  </a:t>
            </a:r>
          </a:p>
          <a:p>
            <a:pPr marL="0" indent="0">
              <a:spcBef>
                <a:spcPts val="0"/>
              </a:spcBef>
              <a:buNone/>
              <a:tabLst>
                <a:tab pos="2163763" algn="l"/>
                <a:tab pos="2855913" algn="l"/>
              </a:tabLst>
            </a:pPr>
            <a:r>
              <a:rPr lang="en-US" altLang="en-US" dirty="0"/>
              <a:t>        resume the interrupted instruction</a:t>
            </a:r>
          </a:p>
          <a:p>
            <a:pPr>
              <a:tabLst>
                <a:tab pos="2163763" algn="l"/>
                <a:tab pos="2855913" algn="l"/>
              </a:tabLst>
            </a:pPr>
            <a:endParaRPr lang="en-US" altLang="en-US" dirty="0">
              <a:sym typeface="Symbol" panose="05050102010706020507" pitchFamily="18" charset="2"/>
            </a:endParaRPr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602" name="Rectangle 2">
            <a:extLst>
              <a:ext uri="{FF2B5EF4-FFF2-40B4-BE49-F238E27FC236}">
                <a16:creationId xmlns:a16="http://schemas.microsoft.com/office/drawing/2014/main" id="{A49FB98C-679E-4682-BAE7-A7064CABE0A6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1224060" y="202036"/>
            <a:ext cx="7272338" cy="611188"/>
          </a:xfrm>
        </p:spPr>
        <p:txBody>
          <a:bodyPr/>
          <a:lstStyle/>
          <a:p>
            <a:pPr eaLnBrk="1" hangingPunct="1"/>
            <a:r>
              <a:rPr lang="en-US" altLang="en-US" dirty="0"/>
              <a:t>Performance of Demand Paging</a:t>
            </a:r>
          </a:p>
        </p:txBody>
      </p:sp>
      <p:sp>
        <p:nvSpPr>
          <p:cNvPr id="25603" name="Rectangle 3">
            <a:extLst>
              <a:ext uri="{FF2B5EF4-FFF2-40B4-BE49-F238E27FC236}">
                <a16:creationId xmlns:a16="http://schemas.microsoft.com/office/drawing/2014/main" id="{BF03B7D4-70F1-48B6-8A00-4D9695B10502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xfrm>
            <a:off x="849086" y="1119188"/>
            <a:ext cx="7716416" cy="4646612"/>
          </a:xfrm>
        </p:spPr>
        <p:txBody>
          <a:bodyPr/>
          <a:lstStyle/>
          <a:p>
            <a:pPr>
              <a:tabLst>
                <a:tab pos="2163763" algn="l"/>
                <a:tab pos="2855913" algn="l"/>
              </a:tabLst>
            </a:pPr>
            <a:r>
              <a:rPr lang="en-US" altLang="en-US" dirty="0"/>
              <a:t>Three major activities</a:t>
            </a:r>
          </a:p>
          <a:p>
            <a:pPr lvl="1">
              <a:tabLst>
                <a:tab pos="2163763" algn="l"/>
                <a:tab pos="2855913" algn="l"/>
              </a:tabLst>
            </a:pPr>
            <a:r>
              <a:rPr lang="en-US" altLang="en-US" dirty="0"/>
              <a:t>Service the interrupt – careful coding means just several hundred instructions needed</a:t>
            </a:r>
          </a:p>
          <a:p>
            <a:pPr lvl="1">
              <a:tabLst>
                <a:tab pos="2163763" algn="l"/>
                <a:tab pos="2855913" algn="l"/>
              </a:tabLst>
            </a:pPr>
            <a:r>
              <a:rPr lang="en-US" altLang="en-US" dirty="0"/>
              <a:t>Read the page – lots of time</a:t>
            </a:r>
          </a:p>
          <a:p>
            <a:pPr lvl="1">
              <a:tabLst>
                <a:tab pos="2163763" algn="l"/>
                <a:tab pos="2855913" algn="l"/>
              </a:tabLst>
            </a:pPr>
            <a:r>
              <a:rPr lang="en-US" altLang="en-US" dirty="0"/>
              <a:t>Restart the process – again just a small amount of time</a:t>
            </a:r>
          </a:p>
          <a:p>
            <a:pPr>
              <a:tabLst>
                <a:tab pos="2163763" algn="l"/>
                <a:tab pos="2855913" algn="l"/>
              </a:tabLst>
            </a:pPr>
            <a:r>
              <a:rPr lang="en-US" altLang="en-US" dirty="0"/>
              <a:t>Page Fault Rate 0 </a:t>
            </a:r>
            <a:r>
              <a:rPr lang="en-US" altLang="en-US" dirty="0">
                <a:sym typeface="Symbol" panose="05050102010706020507" pitchFamily="18" charset="2"/>
              </a:rPr>
              <a:t> </a:t>
            </a:r>
            <a:r>
              <a:rPr lang="en-US" altLang="en-US" i="1" dirty="0">
                <a:sym typeface="Symbol" panose="05050102010706020507" pitchFamily="18" charset="2"/>
              </a:rPr>
              <a:t>p</a:t>
            </a:r>
            <a:r>
              <a:rPr lang="en-US" altLang="en-US" dirty="0">
                <a:sym typeface="Symbol" panose="05050102010706020507" pitchFamily="18" charset="2"/>
              </a:rPr>
              <a:t>  1</a:t>
            </a:r>
          </a:p>
          <a:p>
            <a:pPr lvl="1">
              <a:tabLst>
                <a:tab pos="2163763" algn="l"/>
                <a:tab pos="2855913" algn="l"/>
              </a:tabLst>
            </a:pPr>
            <a:r>
              <a:rPr lang="en-US" altLang="en-US" dirty="0">
                <a:sym typeface="Symbol" panose="05050102010706020507" pitchFamily="18" charset="2"/>
              </a:rPr>
              <a:t>if </a:t>
            </a:r>
            <a:r>
              <a:rPr lang="en-US" altLang="en-US" i="1" dirty="0">
                <a:sym typeface="Symbol" panose="05050102010706020507" pitchFamily="18" charset="2"/>
              </a:rPr>
              <a:t>p</a:t>
            </a:r>
            <a:r>
              <a:rPr lang="en-US" altLang="en-US" dirty="0">
                <a:sym typeface="Symbol" panose="05050102010706020507" pitchFamily="18" charset="2"/>
              </a:rPr>
              <a:t> = 0 no page faults </a:t>
            </a:r>
          </a:p>
          <a:p>
            <a:pPr lvl="1">
              <a:tabLst>
                <a:tab pos="2163763" algn="l"/>
                <a:tab pos="2855913" algn="l"/>
              </a:tabLst>
            </a:pPr>
            <a:r>
              <a:rPr lang="en-US" altLang="en-US" dirty="0">
                <a:sym typeface="Symbol" panose="05050102010706020507" pitchFamily="18" charset="2"/>
              </a:rPr>
              <a:t>if </a:t>
            </a:r>
            <a:r>
              <a:rPr lang="en-US" altLang="en-US" i="1" dirty="0">
                <a:sym typeface="Symbol" panose="05050102010706020507" pitchFamily="18" charset="2"/>
              </a:rPr>
              <a:t>p</a:t>
            </a:r>
            <a:r>
              <a:rPr lang="en-US" altLang="en-US" dirty="0">
                <a:sym typeface="Symbol" panose="05050102010706020507" pitchFamily="18" charset="2"/>
              </a:rPr>
              <a:t> = 1, every reference is a fault</a:t>
            </a:r>
          </a:p>
          <a:p>
            <a:pPr>
              <a:tabLst>
                <a:tab pos="2163763" algn="l"/>
                <a:tab pos="2855913" algn="l"/>
              </a:tabLst>
            </a:pPr>
            <a:r>
              <a:rPr lang="en-US" altLang="en-US" dirty="0">
                <a:sym typeface="Symbol" panose="05050102010706020507" pitchFamily="18" charset="2"/>
              </a:rPr>
              <a:t>Effective Access Time (EAT)</a:t>
            </a:r>
          </a:p>
          <a:p>
            <a:pPr>
              <a:buFont typeface="Monotype Sorts" pitchFamily="-84" charset="2"/>
              <a:buNone/>
              <a:tabLst>
                <a:tab pos="2163763" algn="l"/>
                <a:tab pos="2855913" algn="l"/>
              </a:tabLst>
            </a:pPr>
            <a:r>
              <a:rPr lang="en-US" altLang="en-US" dirty="0">
                <a:sym typeface="Symbol" panose="05050102010706020507" pitchFamily="18" charset="2"/>
              </a:rPr>
              <a:t>	      EAT = (1 – </a:t>
            </a:r>
            <a:r>
              <a:rPr lang="en-US" altLang="en-US" i="1" dirty="0">
                <a:sym typeface="Symbol" panose="05050102010706020507" pitchFamily="18" charset="2"/>
              </a:rPr>
              <a:t>p</a:t>
            </a:r>
            <a:r>
              <a:rPr lang="en-US" altLang="en-US" dirty="0">
                <a:sym typeface="Symbol" panose="05050102010706020507" pitchFamily="18" charset="2"/>
              </a:rPr>
              <a:t>) x memory access</a:t>
            </a:r>
          </a:p>
          <a:p>
            <a:pPr>
              <a:buFont typeface="Monotype Sorts" pitchFamily="-84" charset="2"/>
              <a:buNone/>
              <a:tabLst>
                <a:tab pos="2163763" algn="l"/>
                <a:tab pos="2855913" algn="l"/>
              </a:tabLst>
            </a:pPr>
            <a:r>
              <a:rPr lang="en-US" altLang="en-US" dirty="0">
                <a:sym typeface="Symbol" panose="05050102010706020507" pitchFamily="18" charset="2"/>
              </a:rPr>
              <a:t>                       + </a:t>
            </a:r>
            <a:r>
              <a:rPr lang="en-US" altLang="en-US" i="1" dirty="0">
                <a:sym typeface="Symbol" panose="05050102010706020507" pitchFamily="18" charset="2"/>
              </a:rPr>
              <a:t>p</a:t>
            </a:r>
            <a:r>
              <a:rPr lang="en-US" altLang="en-US" dirty="0">
                <a:sym typeface="Symbol" panose="05050102010706020507" pitchFamily="18" charset="2"/>
              </a:rPr>
              <a:t> (page fault overhead</a:t>
            </a:r>
          </a:p>
          <a:p>
            <a:pPr>
              <a:buFont typeface="Monotype Sorts" pitchFamily="-84" charset="2"/>
              <a:buNone/>
              <a:tabLst>
                <a:tab pos="2163763" algn="l"/>
                <a:tab pos="2855913" algn="l"/>
              </a:tabLst>
            </a:pPr>
            <a:r>
              <a:rPr lang="en-US" altLang="en-US" dirty="0">
                <a:sym typeface="Symbol" panose="05050102010706020507" pitchFamily="18" charset="2"/>
              </a:rPr>
              <a:t>	                 + swap page out</a:t>
            </a:r>
          </a:p>
          <a:p>
            <a:pPr>
              <a:buFont typeface="Monotype Sorts" pitchFamily="-84" charset="2"/>
              <a:buNone/>
              <a:tabLst>
                <a:tab pos="2163763" algn="l"/>
                <a:tab pos="2855913" algn="l"/>
              </a:tabLst>
            </a:pPr>
            <a:r>
              <a:rPr lang="en-US" altLang="en-US" dirty="0">
                <a:sym typeface="Symbol" panose="05050102010706020507" pitchFamily="18" charset="2"/>
              </a:rPr>
              <a:t>	                 + swap page in )</a:t>
            </a:r>
          </a:p>
          <a:p>
            <a:pPr>
              <a:buFont typeface="Monotype Sorts" pitchFamily="-84" charset="2"/>
              <a:buNone/>
              <a:tabLst>
                <a:tab pos="2163763" algn="l"/>
                <a:tab pos="2855913" algn="l"/>
              </a:tabLst>
            </a:pPr>
            <a:r>
              <a:rPr lang="en-US" altLang="en-US" dirty="0">
                <a:sym typeface="Symbol" panose="05050102010706020507" pitchFamily="18" charset="2"/>
              </a:rPr>
              <a:t>				</a:t>
            </a:r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626" name="Rectangle 2">
            <a:extLst>
              <a:ext uri="{FF2B5EF4-FFF2-40B4-BE49-F238E27FC236}">
                <a16:creationId xmlns:a16="http://schemas.microsoft.com/office/drawing/2014/main" id="{B0E62A0B-D955-48F0-A13C-C90B2C1490E9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767085" y="223644"/>
            <a:ext cx="7751762" cy="576262"/>
          </a:xfrm>
        </p:spPr>
        <p:txBody>
          <a:bodyPr/>
          <a:lstStyle/>
          <a:p>
            <a:pPr eaLnBrk="1" hangingPunct="1"/>
            <a:r>
              <a:rPr lang="en-US" altLang="en-US" dirty="0"/>
              <a:t>Demand Paging Example</a:t>
            </a:r>
          </a:p>
        </p:txBody>
      </p:sp>
      <p:sp>
        <p:nvSpPr>
          <p:cNvPr id="26627" name="Rectangle 3">
            <a:extLst>
              <a:ext uri="{FF2B5EF4-FFF2-40B4-BE49-F238E27FC236}">
                <a16:creationId xmlns:a16="http://schemas.microsoft.com/office/drawing/2014/main" id="{C8756104-BFEE-4B66-8D8E-DC274456D3B8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xfrm>
            <a:off x="839756" y="1068388"/>
            <a:ext cx="7669762" cy="4849812"/>
          </a:xfrm>
        </p:spPr>
        <p:txBody>
          <a:bodyPr/>
          <a:lstStyle/>
          <a:p>
            <a:pPr>
              <a:tabLst>
                <a:tab pos="1773238" algn="l"/>
                <a:tab pos="2278063" algn="l"/>
              </a:tabLst>
            </a:pPr>
            <a:r>
              <a:rPr lang="en-US" altLang="en-US" dirty="0"/>
              <a:t>Memory access time = 200 nanoseconds</a:t>
            </a:r>
          </a:p>
          <a:p>
            <a:pPr>
              <a:tabLst>
                <a:tab pos="1773238" algn="l"/>
                <a:tab pos="2278063" algn="l"/>
              </a:tabLst>
            </a:pPr>
            <a:r>
              <a:rPr lang="en-US" altLang="en-US" dirty="0"/>
              <a:t>Average page-fault service time = 8 milliseconds</a:t>
            </a:r>
          </a:p>
          <a:p>
            <a:pPr>
              <a:tabLst>
                <a:tab pos="1773238" algn="l"/>
                <a:tab pos="2278063" algn="l"/>
              </a:tabLst>
            </a:pPr>
            <a:r>
              <a:rPr lang="en-US" altLang="en-US" dirty="0"/>
              <a:t>EAT = (1 – p) x 200 + p (8 milliseconds) </a:t>
            </a:r>
          </a:p>
          <a:p>
            <a:pPr>
              <a:buFont typeface="Monotype Sorts" pitchFamily="-84" charset="2"/>
              <a:buNone/>
              <a:tabLst>
                <a:tab pos="1773238" algn="l"/>
                <a:tab pos="2278063" algn="l"/>
              </a:tabLst>
            </a:pPr>
            <a:r>
              <a:rPr lang="en-US" altLang="en-US" dirty="0"/>
              <a:t>	        = (1 – p  x 200 + p x 8,000,000 </a:t>
            </a:r>
          </a:p>
          <a:p>
            <a:pPr>
              <a:buFont typeface="Monotype Sorts" pitchFamily="-84" charset="2"/>
              <a:buNone/>
              <a:tabLst>
                <a:tab pos="1773238" algn="l"/>
                <a:tab pos="2278063" algn="l"/>
              </a:tabLst>
            </a:pPr>
            <a:r>
              <a:rPr lang="en-US" altLang="en-US" dirty="0"/>
              <a:t>              = 200 + p x 7,999,800</a:t>
            </a:r>
          </a:p>
          <a:p>
            <a:pPr>
              <a:tabLst>
                <a:tab pos="1773238" algn="l"/>
                <a:tab pos="2278063" algn="l"/>
              </a:tabLst>
            </a:pPr>
            <a:r>
              <a:rPr lang="en-US" altLang="en-US" dirty="0"/>
              <a:t>If one access out of 1,000 causes a page fault, then</a:t>
            </a:r>
          </a:p>
          <a:p>
            <a:pPr>
              <a:buFont typeface="Monotype Sorts" pitchFamily="-84" charset="2"/>
              <a:buNone/>
              <a:tabLst>
                <a:tab pos="1773238" algn="l"/>
                <a:tab pos="2278063" algn="l"/>
              </a:tabLst>
            </a:pPr>
            <a:r>
              <a:rPr lang="en-US" altLang="en-US" dirty="0"/>
              <a:t>         EAT = 8.2 microseconds. </a:t>
            </a:r>
          </a:p>
          <a:p>
            <a:pPr>
              <a:buFont typeface="Monotype Sorts" pitchFamily="-84" charset="2"/>
              <a:buNone/>
              <a:tabLst>
                <a:tab pos="1773238" algn="l"/>
                <a:tab pos="2278063" algn="l"/>
              </a:tabLst>
            </a:pPr>
            <a:r>
              <a:rPr lang="en-US" altLang="en-US" dirty="0"/>
              <a:t>      This is a slowdown by a factor of 40!!</a:t>
            </a:r>
          </a:p>
          <a:p>
            <a:pPr>
              <a:tabLst>
                <a:tab pos="1773238" algn="l"/>
                <a:tab pos="2278063" algn="l"/>
              </a:tabLst>
            </a:pPr>
            <a:r>
              <a:rPr lang="en-US" altLang="en-US" dirty="0"/>
              <a:t>If want performance degradation &lt; 10 percent</a:t>
            </a:r>
          </a:p>
          <a:p>
            <a:pPr lvl="1">
              <a:tabLst>
                <a:tab pos="1773238" algn="l"/>
                <a:tab pos="2278063" algn="l"/>
              </a:tabLst>
            </a:pPr>
            <a:r>
              <a:rPr lang="en-US" altLang="en-US" dirty="0"/>
              <a:t>220 &gt; 200 + 7,999,800 x p</a:t>
            </a:r>
            <a:br>
              <a:rPr lang="en-US" altLang="en-US" dirty="0"/>
            </a:br>
            <a:r>
              <a:rPr lang="en-US" altLang="en-US" dirty="0"/>
              <a:t>20 &gt; 7,999,800 x p</a:t>
            </a:r>
          </a:p>
          <a:p>
            <a:pPr lvl="1">
              <a:tabLst>
                <a:tab pos="1773238" algn="l"/>
                <a:tab pos="2278063" algn="l"/>
              </a:tabLst>
            </a:pPr>
            <a:r>
              <a:rPr lang="en-US" altLang="en-US" dirty="0"/>
              <a:t>p &lt; .0000025</a:t>
            </a:r>
          </a:p>
          <a:p>
            <a:pPr lvl="1">
              <a:tabLst>
                <a:tab pos="1773238" algn="l"/>
                <a:tab pos="2278063" algn="l"/>
              </a:tabLst>
            </a:pPr>
            <a:r>
              <a:rPr lang="en-US" altLang="en-US" dirty="0"/>
              <a:t>&lt; one page fault in every 400,000 memory accesses</a:t>
            </a:r>
          </a:p>
          <a:p>
            <a:pPr>
              <a:buFont typeface="Monotype Sorts" pitchFamily="-84" charset="2"/>
              <a:buNone/>
              <a:tabLst>
                <a:tab pos="1773238" algn="l"/>
                <a:tab pos="2278063" algn="l"/>
              </a:tabLst>
            </a:pPr>
            <a:r>
              <a:rPr lang="en-US" altLang="en-US" dirty="0"/>
              <a:t>	</a:t>
            </a:r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650" name="Title 1">
            <a:extLst>
              <a:ext uri="{FF2B5EF4-FFF2-40B4-BE49-F238E27FC236}">
                <a16:creationId xmlns:a16="http://schemas.microsoft.com/office/drawing/2014/main" id="{1B22C3E1-32B8-4B21-A8D6-B32484188E7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14005" y="238159"/>
            <a:ext cx="8229600" cy="576262"/>
          </a:xfrm>
        </p:spPr>
        <p:txBody>
          <a:bodyPr/>
          <a:lstStyle/>
          <a:p>
            <a:r>
              <a:rPr lang="en-US" altLang="en-US" dirty="0"/>
              <a:t>Demand Paging Optimizations</a:t>
            </a:r>
          </a:p>
        </p:txBody>
      </p:sp>
      <p:sp>
        <p:nvSpPr>
          <p:cNvPr id="27651" name="Content Placeholder 2">
            <a:extLst>
              <a:ext uri="{FF2B5EF4-FFF2-40B4-BE49-F238E27FC236}">
                <a16:creationId xmlns:a16="http://schemas.microsoft.com/office/drawing/2014/main" id="{8BEE743C-DD76-4F41-B07D-C4DE4208A22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9753" y="1028700"/>
            <a:ext cx="7567030" cy="5232400"/>
          </a:xfrm>
        </p:spPr>
        <p:txBody>
          <a:bodyPr/>
          <a:lstStyle/>
          <a:p>
            <a:r>
              <a:rPr lang="en-US" altLang="en-US" sz="1600" dirty="0"/>
              <a:t>Swap space I/O faster than file system I/O even if on the same device</a:t>
            </a:r>
          </a:p>
          <a:p>
            <a:pPr lvl="1"/>
            <a:r>
              <a:rPr lang="en-US" altLang="en-US" sz="1600" dirty="0"/>
              <a:t>Swap allocated in larger chunks, less management needed than file system</a:t>
            </a:r>
          </a:p>
          <a:p>
            <a:r>
              <a:rPr lang="en-US" altLang="en-US" sz="1600" dirty="0"/>
              <a:t>Copy entire process image to swap space at process load time</a:t>
            </a:r>
          </a:p>
          <a:p>
            <a:pPr lvl="1"/>
            <a:r>
              <a:rPr lang="en-US" altLang="en-US" sz="1600" dirty="0"/>
              <a:t>Then page in and out of swap space</a:t>
            </a:r>
          </a:p>
          <a:p>
            <a:pPr lvl="1"/>
            <a:r>
              <a:rPr lang="en-US" altLang="en-US" sz="1600" dirty="0"/>
              <a:t>Used in older BSD Unix</a:t>
            </a:r>
          </a:p>
          <a:p>
            <a:r>
              <a:rPr lang="en-US" altLang="en-US" sz="1600" dirty="0"/>
              <a:t>Demand page in from program binary on disk, but discard rather than paging out when freeing frame</a:t>
            </a:r>
          </a:p>
          <a:p>
            <a:pPr lvl="1"/>
            <a:r>
              <a:rPr lang="en-US" altLang="en-US" sz="1600" dirty="0"/>
              <a:t>Used in Solaris and current BSD</a:t>
            </a:r>
          </a:p>
          <a:p>
            <a:pPr lvl="1"/>
            <a:r>
              <a:rPr lang="en-US" altLang="en-US" sz="1600" dirty="0"/>
              <a:t>Still need to write to swap space</a:t>
            </a:r>
          </a:p>
          <a:p>
            <a:pPr lvl="2"/>
            <a:r>
              <a:rPr lang="en-US" altLang="en-US" sz="1600" dirty="0"/>
              <a:t>Pages not associated with a file (like stack and heap) – </a:t>
            </a:r>
            <a:r>
              <a:rPr lang="en-US" altLang="en-US" sz="1600" b="1" dirty="0">
                <a:solidFill>
                  <a:srgbClr val="006699"/>
                </a:solidFill>
                <a:latin typeface="+mj-lt"/>
              </a:rPr>
              <a:t>anonymous</a:t>
            </a:r>
            <a:r>
              <a:rPr lang="en-US" altLang="en-US" sz="1600" dirty="0"/>
              <a:t> </a:t>
            </a:r>
            <a:r>
              <a:rPr lang="en-US" altLang="en-US" sz="1600" b="1" dirty="0">
                <a:solidFill>
                  <a:srgbClr val="3366FF"/>
                </a:solidFill>
              </a:rPr>
              <a:t>memory</a:t>
            </a:r>
          </a:p>
          <a:p>
            <a:pPr lvl="2"/>
            <a:r>
              <a:rPr lang="en-US" altLang="en-US" sz="1600" dirty="0"/>
              <a:t>Pages modified in memory but not yet written back to the file system</a:t>
            </a:r>
          </a:p>
          <a:p>
            <a:r>
              <a:rPr lang="en-US" altLang="en-US" sz="1600" dirty="0"/>
              <a:t>Mobile systems</a:t>
            </a:r>
          </a:p>
          <a:p>
            <a:pPr lvl="1"/>
            <a:r>
              <a:rPr lang="en-US" altLang="en-US" sz="1600" dirty="0"/>
              <a:t>Typically don’t support swapping</a:t>
            </a:r>
          </a:p>
          <a:p>
            <a:pPr lvl="1"/>
            <a:r>
              <a:rPr lang="en-US" altLang="en-US" sz="1600" dirty="0"/>
              <a:t>Instead, demand page from file system and reclaim read-only pages (such as code)</a:t>
            </a:r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674" name="Rectangle 2">
            <a:extLst>
              <a:ext uri="{FF2B5EF4-FFF2-40B4-BE49-F238E27FC236}">
                <a16:creationId xmlns:a16="http://schemas.microsoft.com/office/drawing/2014/main" id="{4651B988-8DE7-4632-AA41-76D04EF9ACC6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335901" y="237385"/>
            <a:ext cx="8229600" cy="576262"/>
          </a:xfrm>
        </p:spPr>
        <p:txBody>
          <a:bodyPr/>
          <a:lstStyle/>
          <a:p>
            <a:pPr eaLnBrk="1" hangingPunct="1"/>
            <a:r>
              <a:rPr lang="en-US" altLang="en-US" dirty="0"/>
              <a:t>Copy-on-Write</a:t>
            </a:r>
          </a:p>
        </p:txBody>
      </p:sp>
      <p:sp>
        <p:nvSpPr>
          <p:cNvPr id="28675" name="Rectangle 3">
            <a:extLst>
              <a:ext uri="{FF2B5EF4-FFF2-40B4-BE49-F238E27FC236}">
                <a16:creationId xmlns:a16="http://schemas.microsoft.com/office/drawing/2014/main" id="{ECA58894-B517-4286-8DD6-C84ED96ED10E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xfrm>
            <a:off x="839756" y="1106488"/>
            <a:ext cx="7725745" cy="4530725"/>
          </a:xfrm>
        </p:spPr>
        <p:txBody>
          <a:bodyPr/>
          <a:lstStyle/>
          <a:p>
            <a:r>
              <a:rPr lang="en-US" altLang="en-US" sz="1600" b="1" dirty="0">
                <a:solidFill>
                  <a:srgbClr val="006699"/>
                </a:solidFill>
                <a:latin typeface="+mj-lt"/>
              </a:rPr>
              <a:t>Copy-on-Write</a:t>
            </a:r>
            <a:r>
              <a:rPr lang="en-US" altLang="en-US" sz="1600" b="1" dirty="0">
                <a:solidFill>
                  <a:srgbClr val="3366FF"/>
                </a:solidFill>
              </a:rPr>
              <a:t> </a:t>
            </a:r>
            <a:r>
              <a:rPr lang="en-US" altLang="en-US" sz="1600" dirty="0"/>
              <a:t>(COW) allows both parent and child processes to initially </a:t>
            </a:r>
            <a:r>
              <a:rPr lang="en-US" altLang="en-US" sz="1600" b="1" i="1" dirty="0"/>
              <a:t>share</a:t>
            </a:r>
            <a:r>
              <a:rPr lang="en-US" altLang="en-US" sz="1600" dirty="0"/>
              <a:t> the same pages in memory</a:t>
            </a:r>
          </a:p>
          <a:p>
            <a:pPr lvl="1"/>
            <a:r>
              <a:rPr lang="en-US" altLang="en-US" sz="1600" dirty="0"/>
              <a:t>If either process modifies a shared page, only then is the page copied</a:t>
            </a:r>
          </a:p>
          <a:p>
            <a:r>
              <a:rPr lang="en-US" altLang="en-US" sz="1600" dirty="0"/>
              <a:t>COW allows more efficient process creation as only modified pages are copied</a:t>
            </a:r>
          </a:p>
          <a:p>
            <a:r>
              <a:rPr lang="en-US" altLang="en-US" sz="1600" dirty="0"/>
              <a:t>In general, free pages are allocated from a </a:t>
            </a:r>
            <a:r>
              <a:rPr lang="en-US" altLang="en-US" sz="1600" b="1" dirty="0">
                <a:solidFill>
                  <a:srgbClr val="006699"/>
                </a:solidFill>
                <a:latin typeface="+mj-lt"/>
              </a:rPr>
              <a:t>pool</a:t>
            </a:r>
            <a:r>
              <a:rPr lang="en-US" altLang="en-US" sz="1600" dirty="0">
                <a:solidFill>
                  <a:srgbClr val="3366FF"/>
                </a:solidFill>
              </a:rPr>
              <a:t> </a:t>
            </a:r>
            <a:r>
              <a:rPr lang="en-US" altLang="en-US" sz="1600" dirty="0"/>
              <a:t>of </a:t>
            </a:r>
            <a:r>
              <a:rPr lang="en-US" altLang="en-US" sz="1600" b="1" dirty="0">
                <a:solidFill>
                  <a:srgbClr val="006699"/>
                </a:solidFill>
                <a:latin typeface="+mj-lt"/>
              </a:rPr>
              <a:t>zero-fill-on-demand</a:t>
            </a:r>
            <a:r>
              <a:rPr lang="en-US" altLang="en-US" sz="1600" b="1" dirty="0">
                <a:solidFill>
                  <a:srgbClr val="3366FF"/>
                </a:solidFill>
              </a:rPr>
              <a:t> </a:t>
            </a:r>
            <a:r>
              <a:rPr lang="en-US" altLang="en-US" sz="1600" dirty="0"/>
              <a:t>pages</a:t>
            </a:r>
          </a:p>
          <a:p>
            <a:pPr lvl="1"/>
            <a:r>
              <a:rPr lang="en-US" altLang="en-US" sz="1600" dirty="0"/>
              <a:t>Pool should always have free frames for fast demand page execution</a:t>
            </a:r>
          </a:p>
          <a:p>
            <a:pPr lvl="2"/>
            <a:r>
              <a:rPr lang="en-US" altLang="en-US" sz="1600" dirty="0"/>
              <a:t>Don’t want to have to free a frame as well as other processing on page fault</a:t>
            </a:r>
          </a:p>
          <a:p>
            <a:pPr lvl="1"/>
            <a:r>
              <a:rPr lang="en-US" altLang="en-US" sz="1600" dirty="0"/>
              <a:t>Why zero-out a page before allocating it?</a:t>
            </a:r>
          </a:p>
          <a:p>
            <a:r>
              <a:rPr lang="en-US" altLang="en-US" sz="1600" dirty="0" err="1">
                <a:latin typeface="Courier New" panose="02070309020205020404" pitchFamily="49" charset="0"/>
                <a:cs typeface="Courier New" panose="02070309020205020404" pitchFamily="49" charset="0"/>
              </a:rPr>
              <a:t>vfork</a:t>
            </a:r>
            <a:r>
              <a:rPr lang="en-US" altLang="en-US" sz="1600" dirty="0">
                <a:latin typeface="Courier New" panose="02070309020205020404" pitchFamily="49" charset="0"/>
                <a:cs typeface="Courier New" panose="02070309020205020404" pitchFamily="49" charset="0"/>
              </a:rPr>
              <a:t>()</a:t>
            </a:r>
            <a:r>
              <a:rPr lang="en-US" altLang="en-US" sz="1600" dirty="0"/>
              <a:t> variation on </a:t>
            </a:r>
            <a:r>
              <a:rPr lang="en-US" altLang="en-US" sz="1600" dirty="0">
                <a:latin typeface="Courier New" panose="02070309020205020404" pitchFamily="49" charset="0"/>
                <a:cs typeface="Courier New" panose="02070309020205020404" pitchFamily="49" charset="0"/>
              </a:rPr>
              <a:t>fork() </a:t>
            </a:r>
            <a:r>
              <a:rPr lang="en-US" altLang="en-US" sz="1600" dirty="0"/>
              <a:t>system call has parent suspend and child using copy-on-write address space of parent</a:t>
            </a:r>
          </a:p>
          <a:p>
            <a:pPr lvl="1"/>
            <a:r>
              <a:rPr lang="en-US" altLang="en-US" sz="1600" dirty="0"/>
              <a:t>Designed to have child call </a:t>
            </a:r>
            <a:r>
              <a:rPr lang="en-US" altLang="en-US" sz="1600" dirty="0">
                <a:latin typeface="Courier New" panose="02070309020205020404" pitchFamily="49" charset="0"/>
                <a:cs typeface="Courier New" panose="02070309020205020404" pitchFamily="49" charset="0"/>
              </a:rPr>
              <a:t>exec()</a:t>
            </a:r>
          </a:p>
          <a:p>
            <a:pPr lvl="1"/>
            <a:r>
              <a:rPr lang="en-US" altLang="en-US" sz="1600" dirty="0"/>
              <a:t>Very efficient</a:t>
            </a:r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698" name="Rectangle 2">
            <a:extLst>
              <a:ext uri="{FF2B5EF4-FFF2-40B4-BE49-F238E27FC236}">
                <a16:creationId xmlns:a16="http://schemas.microsoft.com/office/drawing/2014/main" id="{58ABE1A7-0079-4C5D-AA2D-D1C316571733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806965" y="236344"/>
            <a:ext cx="7791450" cy="576262"/>
          </a:xfrm>
        </p:spPr>
        <p:txBody>
          <a:bodyPr/>
          <a:lstStyle/>
          <a:p>
            <a:pPr eaLnBrk="1" hangingPunct="1"/>
            <a:r>
              <a:rPr lang="en-US" altLang="en-US" dirty="0"/>
              <a:t>Before Process 1 Modifies Page C</a:t>
            </a:r>
          </a:p>
        </p:txBody>
      </p:sp>
      <p:pic>
        <p:nvPicPr>
          <p:cNvPr id="29699" name="Picture 4" descr="9">
            <a:extLst>
              <a:ext uri="{FF2B5EF4-FFF2-40B4-BE49-F238E27FC236}">
                <a16:creationId xmlns:a16="http://schemas.microsoft.com/office/drawing/2014/main" id="{BC34FA32-F8B2-44C4-BE2E-AA1E0821218F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282700" y="1354138"/>
            <a:ext cx="7339013" cy="29527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22" name="Rectangle 2">
            <a:extLst>
              <a:ext uri="{FF2B5EF4-FFF2-40B4-BE49-F238E27FC236}">
                <a16:creationId xmlns:a16="http://schemas.microsoft.com/office/drawing/2014/main" id="{A963B4BF-36A7-4A02-8DD4-DE6998EE709C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777030" y="231420"/>
            <a:ext cx="7810500" cy="576262"/>
          </a:xfrm>
        </p:spPr>
        <p:txBody>
          <a:bodyPr/>
          <a:lstStyle/>
          <a:p>
            <a:pPr eaLnBrk="1" hangingPunct="1"/>
            <a:r>
              <a:rPr lang="en-US" altLang="en-US" dirty="0"/>
              <a:t>After Process 1 Modifies Page C</a:t>
            </a:r>
          </a:p>
        </p:txBody>
      </p:sp>
      <p:pic>
        <p:nvPicPr>
          <p:cNvPr id="30723" name="Picture 4" descr="9">
            <a:extLst>
              <a:ext uri="{FF2B5EF4-FFF2-40B4-BE49-F238E27FC236}">
                <a16:creationId xmlns:a16="http://schemas.microsoft.com/office/drawing/2014/main" id="{C5BC398E-0436-4102-B16B-52CDFD1D60F6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38300" y="1319213"/>
            <a:ext cx="6403975" cy="29591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746" name="Rectangle 2">
            <a:extLst>
              <a:ext uri="{FF2B5EF4-FFF2-40B4-BE49-F238E27FC236}">
                <a16:creationId xmlns:a16="http://schemas.microsoft.com/office/drawing/2014/main" id="{6C488EA0-8C3D-457E-9DD0-39B97907401E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1047909" y="237771"/>
            <a:ext cx="7869237" cy="576262"/>
          </a:xfrm>
        </p:spPr>
        <p:txBody>
          <a:bodyPr/>
          <a:lstStyle/>
          <a:p>
            <a:pPr eaLnBrk="1" hangingPunct="1"/>
            <a:r>
              <a:rPr lang="en-US" altLang="en-US" sz="3000" dirty="0"/>
              <a:t>What Happens if There is no Free Frame?</a:t>
            </a:r>
          </a:p>
        </p:txBody>
      </p:sp>
      <p:sp>
        <p:nvSpPr>
          <p:cNvPr id="31747" name="Rectangle 3">
            <a:extLst>
              <a:ext uri="{FF2B5EF4-FFF2-40B4-BE49-F238E27FC236}">
                <a16:creationId xmlns:a16="http://schemas.microsoft.com/office/drawing/2014/main" id="{7C4E993E-0F50-409F-A8A7-195A5B940BFA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xfrm>
            <a:off x="858417" y="1133475"/>
            <a:ext cx="7679093" cy="4511675"/>
          </a:xfrm>
        </p:spPr>
        <p:txBody>
          <a:bodyPr/>
          <a:lstStyle/>
          <a:p>
            <a:r>
              <a:rPr lang="en-US" altLang="en-US" dirty="0"/>
              <a:t>Used up by process pages</a:t>
            </a:r>
          </a:p>
          <a:p>
            <a:r>
              <a:rPr lang="en-US" altLang="en-US" dirty="0"/>
              <a:t>Also in demand from the kernel, I/O buffers, </a:t>
            </a:r>
            <a:r>
              <a:rPr lang="en-US" altLang="en-US" dirty="0" err="1"/>
              <a:t>etc</a:t>
            </a:r>
            <a:endParaRPr lang="en-US" altLang="en-US" dirty="0"/>
          </a:p>
          <a:p>
            <a:r>
              <a:rPr lang="en-US" altLang="en-US" dirty="0"/>
              <a:t>How much to allocate to each?</a:t>
            </a:r>
          </a:p>
          <a:p>
            <a:r>
              <a:rPr lang="en-US" altLang="en-US" dirty="0"/>
              <a:t>Page replacement – find some page in memory, but not really in use, page it out</a:t>
            </a:r>
          </a:p>
          <a:p>
            <a:pPr lvl="1"/>
            <a:r>
              <a:rPr lang="en-US" altLang="en-US" dirty="0"/>
              <a:t>Algorithm – terminate? swap out? replace the page?</a:t>
            </a:r>
          </a:p>
          <a:p>
            <a:pPr lvl="1"/>
            <a:r>
              <a:rPr lang="en-US" altLang="en-US" dirty="0"/>
              <a:t>Performance – want an algorithm which will result in minimum number of page faults</a:t>
            </a:r>
          </a:p>
          <a:p>
            <a:r>
              <a:rPr lang="en-US" altLang="en-US" dirty="0"/>
              <a:t>Same page may be brought into memory several times</a:t>
            </a:r>
          </a:p>
          <a:p>
            <a:pPr>
              <a:buFont typeface="Monotype Sorts" pitchFamily="-84" charset="2"/>
              <a:buNone/>
            </a:pPr>
            <a:endParaRPr lang="en-US" altLang="en-US" dirty="0"/>
          </a:p>
        </p:txBody>
      </p:sp>
    </p:spTree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770" name="Rectangle 2">
            <a:extLst>
              <a:ext uri="{FF2B5EF4-FFF2-40B4-BE49-F238E27FC236}">
                <a16:creationId xmlns:a16="http://schemas.microsoft.com/office/drawing/2014/main" id="{9B00CC0E-9E33-4072-9D8C-43E000475714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831394" y="235568"/>
            <a:ext cx="7724775" cy="576262"/>
          </a:xfrm>
        </p:spPr>
        <p:txBody>
          <a:bodyPr/>
          <a:lstStyle/>
          <a:p>
            <a:pPr eaLnBrk="1" hangingPunct="1"/>
            <a:r>
              <a:rPr lang="en-US" altLang="en-US" dirty="0"/>
              <a:t>Page Replacement</a:t>
            </a:r>
          </a:p>
        </p:txBody>
      </p:sp>
      <p:sp>
        <p:nvSpPr>
          <p:cNvPr id="32771" name="Rectangle 3">
            <a:extLst>
              <a:ext uri="{FF2B5EF4-FFF2-40B4-BE49-F238E27FC236}">
                <a16:creationId xmlns:a16="http://schemas.microsoft.com/office/drawing/2014/main" id="{55125108-1B16-48F4-B19C-7A4934EC1D7E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xfrm>
            <a:off x="831394" y="1190625"/>
            <a:ext cx="7724775" cy="4530725"/>
          </a:xfrm>
        </p:spPr>
        <p:txBody>
          <a:bodyPr/>
          <a:lstStyle/>
          <a:p>
            <a:r>
              <a:rPr lang="en-US" altLang="en-US" dirty="0"/>
              <a:t>Prevent </a:t>
            </a:r>
            <a:r>
              <a:rPr lang="en-US" altLang="en-US" b="1" dirty="0">
                <a:solidFill>
                  <a:srgbClr val="006699"/>
                </a:solidFill>
                <a:latin typeface="+mj-lt"/>
              </a:rPr>
              <a:t>over-allocation</a:t>
            </a:r>
            <a:r>
              <a:rPr lang="en-US" altLang="en-US" dirty="0"/>
              <a:t> of memory by modifying page-fault service routine to include page replacement</a:t>
            </a:r>
          </a:p>
          <a:p>
            <a:r>
              <a:rPr lang="en-US" altLang="en-US" dirty="0"/>
              <a:t>Use </a:t>
            </a:r>
            <a:r>
              <a:rPr lang="en-US" altLang="en-US" b="1" dirty="0">
                <a:solidFill>
                  <a:srgbClr val="006699"/>
                </a:solidFill>
                <a:latin typeface="+mj-lt"/>
              </a:rPr>
              <a:t>modify</a:t>
            </a:r>
            <a:r>
              <a:rPr lang="en-US" altLang="en-US" b="1" dirty="0">
                <a:solidFill>
                  <a:srgbClr val="3366FF"/>
                </a:solidFill>
              </a:rPr>
              <a:t> </a:t>
            </a:r>
            <a:r>
              <a:rPr lang="en-US" altLang="en-US" dirty="0"/>
              <a:t>(</a:t>
            </a:r>
            <a:r>
              <a:rPr lang="en-US" altLang="en-US" b="1" dirty="0">
                <a:solidFill>
                  <a:srgbClr val="006699"/>
                </a:solidFill>
                <a:latin typeface="+mj-lt"/>
              </a:rPr>
              <a:t>dirty</a:t>
            </a:r>
            <a:r>
              <a:rPr lang="en-US" altLang="en-US" dirty="0"/>
              <a:t>)</a:t>
            </a:r>
            <a:r>
              <a:rPr lang="en-US" altLang="en-US" b="1" dirty="0">
                <a:solidFill>
                  <a:srgbClr val="3366FF"/>
                </a:solidFill>
              </a:rPr>
              <a:t> </a:t>
            </a:r>
            <a:r>
              <a:rPr lang="en-US" altLang="en-US" b="1" dirty="0">
                <a:solidFill>
                  <a:srgbClr val="006699"/>
                </a:solidFill>
                <a:latin typeface="+mj-lt"/>
              </a:rPr>
              <a:t>bit</a:t>
            </a:r>
            <a:r>
              <a:rPr lang="en-US" altLang="en-US" b="1" dirty="0">
                <a:solidFill>
                  <a:srgbClr val="3366FF"/>
                </a:solidFill>
              </a:rPr>
              <a:t> </a:t>
            </a:r>
            <a:r>
              <a:rPr lang="en-US" altLang="en-US" dirty="0"/>
              <a:t>to reduce overhead of page transfers – only modified pages are written to disk</a:t>
            </a:r>
          </a:p>
          <a:p>
            <a:r>
              <a:rPr lang="en-US" altLang="en-US" dirty="0"/>
              <a:t>Page replacement completes separation between logical memory and physical memory – large virtual memory can be provided on a smaller physical memory</a:t>
            </a:r>
          </a:p>
        </p:txBody>
      </p:sp>
    </p:spTree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794" name="Rectangle 2">
            <a:extLst>
              <a:ext uri="{FF2B5EF4-FFF2-40B4-BE49-F238E27FC236}">
                <a16:creationId xmlns:a16="http://schemas.microsoft.com/office/drawing/2014/main" id="{760E5859-1ADF-409F-B8A3-01A46FD0EFA6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993775" y="235568"/>
            <a:ext cx="7693025" cy="576262"/>
          </a:xfrm>
        </p:spPr>
        <p:txBody>
          <a:bodyPr/>
          <a:lstStyle/>
          <a:p>
            <a:pPr eaLnBrk="1" hangingPunct="1"/>
            <a:r>
              <a:rPr lang="en-US" altLang="en-US" dirty="0"/>
              <a:t>Need For Page Replacement</a:t>
            </a:r>
          </a:p>
        </p:txBody>
      </p:sp>
      <p:pic>
        <p:nvPicPr>
          <p:cNvPr id="33795" name="Picture 4" descr="B:\os-book\os10-dir\Slides-WORK-area\Figures-dir\ch10\JPG-dir\10_09.jpg">
            <a:extLst>
              <a:ext uri="{FF2B5EF4-FFF2-40B4-BE49-F238E27FC236}">
                <a16:creationId xmlns:a16="http://schemas.microsoft.com/office/drawing/2014/main" id="{74BEFCE0-4636-4163-8B0B-DF7F5FF02421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377950" y="1357313"/>
            <a:ext cx="6786563" cy="44164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818" name="Rectangle 2">
            <a:extLst>
              <a:ext uri="{FF2B5EF4-FFF2-40B4-BE49-F238E27FC236}">
                <a16:creationId xmlns:a16="http://schemas.microsoft.com/office/drawing/2014/main" id="{DA23D0E3-2B35-4747-8B9E-6B7BFD7D4063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976860" y="238161"/>
            <a:ext cx="7607300" cy="576262"/>
          </a:xfrm>
        </p:spPr>
        <p:txBody>
          <a:bodyPr/>
          <a:lstStyle/>
          <a:p>
            <a:pPr eaLnBrk="1" hangingPunct="1"/>
            <a:r>
              <a:rPr lang="en-US" altLang="en-US" dirty="0"/>
              <a:t>Basic Page Replacement</a:t>
            </a:r>
          </a:p>
        </p:txBody>
      </p:sp>
      <p:sp>
        <p:nvSpPr>
          <p:cNvPr id="34819" name="Rectangle 3">
            <a:extLst>
              <a:ext uri="{FF2B5EF4-FFF2-40B4-BE49-F238E27FC236}">
                <a16:creationId xmlns:a16="http://schemas.microsoft.com/office/drawing/2014/main" id="{36D9B5FA-26B2-48A5-8A7B-413D741468EE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xfrm>
            <a:off x="858416" y="1122363"/>
            <a:ext cx="7607299" cy="4457700"/>
          </a:xfrm>
        </p:spPr>
        <p:txBody>
          <a:bodyPr/>
          <a:lstStyle/>
          <a:p>
            <a:pPr marL="379413" indent="-379413">
              <a:buFont typeface="Monotype Sorts" pitchFamily="-84" charset="2"/>
              <a:buAutoNum type="arabicPeriod"/>
            </a:pPr>
            <a:r>
              <a:rPr lang="en-US" altLang="en-US" dirty="0"/>
              <a:t>Find the location of the desired page on disk</a:t>
            </a:r>
          </a:p>
          <a:p>
            <a:pPr marL="379413" indent="-379413">
              <a:buFont typeface="Monotype Sorts" pitchFamily="-84" charset="2"/>
              <a:buAutoNum type="arabicPeriod"/>
            </a:pPr>
            <a:r>
              <a:rPr lang="en-US" altLang="en-US" dirty="0"/>
              <a:t>Find a free frame:</a:t>
            </a:r>
            <a:br>
              <a:rPr lang="en-US" altLang="en-US" dirty="0"/>
            </a:br>
            <a:r>
              <a:rPr lang="en-US" altLang="en-US" dirty="0"/>
              <a:t>   -  If there is a free frame, use it</a:t>
            </a:r>
            <a:br>
              <a:rPr lang="en-US" altLang="en-US" dirty="0"/>
            </a:br>
            <a:r>
              <a:rPr lang="en-US" altLang="en-US" dirty="0"/>
              <a:t>   -  If there is no free frame, use a page replacement algorithm to select a </a:t>
            </a:r>
            <a:r>
              <a:rPr lang="en-US" altLang="en-US" b="1" dirty="0">
                <a:solidFill>
                  <a:srgbClr val="006699"/>
                </a:solidFill>
                <a:latin typeface="+mj-lt"/>
              </a:rPr>
              <a:t>victim</a:t>
            </a:r>
            <a:r>
              <a:rPr lang="en-US" altLang="en-US" dirty="0">
                <a:solidFill>
                  <a:srgbClr val="3366FF"/>
                </a:solidFill>
              </a:rPr>
              <a:t> </a:t>
            </a:r>
            <a:r>
              <a:rPr lang="en-US" altLang="en-US" b="1" dirty="0">
                <a:solidFill>
                  <a:srgbClr val="006699"/>
                </a:solidFill>
                <a:latin typeface="+mj-lt"/>
              </a:rPr>
              <a:t>frame</a:t>
            </a:r>
            <a:br>
              <a:rPr lang="en-US" altLang="en-US" b="1" dirty="0">
                <a:solidFill>
                  <a:srgbClr val="3366FF"/>
                </a:solidFill>
              </a:rPr>
            </a:br>
            <a:r>
              <a:rPr lang="en-US" altLang="en-US" b="1" dirty="0">
                <a:solidFill>
                  <a:srgbClr val="3366FF"/>
                </a:solidFill>
              </a:rPr>
              <a:t>   </a:t>
            </a:r>
            <a:r>
              <a:rPr lang="en-US" altLang="en-US" dirty="0"/>
              <a:t>-</a:t>
            </a:r>
            <a:r>
              <a:rPr lang="en-US" altLang="en-US" b="1" dirty="0"/>
              <a:t>  </a:t>
            </a:r>
            <a:r>
              <a:rPr lang="en-US" altLang="en-US" dirty="0"/>
              <a:t>Write victim frame to disk if dirty</a:t>
            </a:r>
          </a:p>
          <a:p>
            <a:pPr marL="379413" indent="-379413">
              <a:buFont typeface="Monotype Sorts" pitchFamily="-84" charset="2"/>
              <a:buAutoNum type="arabicPeriod"/>
            </a:pPr>
            <a:r>
              <a:rPr lang="en-US" altLang="en-US" dirty="0"/>
              <a:t>Bring  the desired page into the (newly) free frame; update the page and frame tables</a:t>
            </a:r>
          </a:p>
          <a:p>
            <a:pPr marL="379413" indent="-379413">
              <a:buFont typeface="Monotype Sorts" pitchFamily="-84" charset="2"/>
              <a:buAutoNum type="arabicPeriod"/>
            </a:pPr>
            <a:r>
              <a:rPr lang="en-US" altLang="en-US" dirty="0"/>
              <a:t>Continue the process by restarting the instruction that caused the trap</a:t>
            </a:r>
          </a:p>
          <a:p>
            <a:pPr marL="379413" indent="-379413">
              <a:buFont typeface="Monotype Sorts" pitchFamily="-84" charset="2"/>
              <a:buNone/>
            </a:pPr>
            <a:r>
              <a:rPr lang="en-US" altLang="en-US" dirty="0"/>
              <a:t> </a:t>
            </a:r>
          </a:p>
          <a:p>
            <a:pPr marL="379413" indent="-379413">
              <a:buFont typeface="Monotype Sorts" pitchFamily="-84" charset="2"/>
              <a:buNone/>
            </a:pPr>
            <a:r>
              <a:rPr lang="en-US" altLang="en-US" dirty="0"/>
              <a:t>Note now potentially 2 page transfers for page fault – increasing EAT</a:t>
            </a:r>
          </a:p>
        </p:txBody>
      </p:sp>
    </p:spTree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842" name="Rectangle 2">
            <a:extLst>
              <a:ext uri="{FF2B5EF4-FFF2-40B4-BE49-F238E27FC236}">
                <a16:creationId xmlns:a16="http://schemas.microsoft.com/office/drawing/2014/main" id="{02C4BFB3-B09C-4707-8DF8-9335F3398BAF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882389" y="222868"/>
            <a:ext cx="7664450" cy="576262"/>
          </a:xfrm>
        </p:spPr>
        <p:txBody>
          <a:bodyPr/>
          <a:lstStyle/>
          <a:p>
            <a:pPr eaLnBrk="1" hangingPunct="1"/>
            <a:r>
              <a:rPr lang="en-US" altLang="en-US" dirty="0"/>
              <a:t>Page Replacement</a:t>
            </a:r>
          </a:p>
        </p:txBody>
      </p:sp>
      <p:pic>
        <p:nvPicPr>
          <p:cNvPr id="35843" name="Picture 4" descr="9">
            <a:extLst>
              <a:ext uri="{FF2B5EF4-FFF2-40B4-BE49-F238E27FC236}">
                <a16:creationId xmlns:a16="http://schemas.microsoft.com/office/drawing/2014/main" id="{632D2467-D729-4E96-ABE0-D5CF1AD391B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841500" y="1223963"/>
            <a:ext cx="6267450" cy="46196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866" name="Rectangle 2">
            <a:extLst>
              <a:ext uri="{FF2B5EF4-FFF2-40B4-BE49-F238E27FC236}">
                <a16:creationId xmlns:a16="http://schemas.microsoft.com/office/drawing/2014/main" id="{047214C7-1AE6-4D0E-9FB9-EBC768731FBD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1214945" y="175298"/>
            <a:ext cx="7861041" cy="576262"/>
          </a:xfrm>
        </p:spPr>
        <p:txBody>
          <a:bodyPr/>
          <a:lstStyle/>
          <a:p>
            <a:pPr eaLnBrk="1" hangingPunct="1"/>
            <a:r>
              <a:rPr lang="en-US" altLang="en-US" sz="2800" dirty="0"/>
              <a:t>Page and Frame Replacement Algorithms</a:t>
            </a:r>
          </a:p>
        </p:txBody>
      </p:sp>
      <p:sp>
        <p:nvSpPr>
          <p:cNvPr id="36867" name="Rectangle 3">
            <a:extLst>
              <a:ext uri="{FF2B5EF4-FFF2-40B4-BE49-F238E27FC236}">
                <a16:creationId xmlns:a16="http://schemas.microsoft.com/office/drawing/2014/main" id="{7C092E50-7A55-4657-89B6-77C0309E7E14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xfrm>
            <a:off x="821094" y="1133475"/>
            <a:ext cx="7679094" cy="4899025"/>
          </a:xfrm>
        </p:spPr>
        <p:txBody>
          <a:bodyPr/>
          <a:lstStyle/>
          <a:p>
            <a:pPr>
              <a:tabLst>
                <a:tab pos="3144838" algn="ctr"/>
              </a:tabLst>
            </a:pPr>
            <a:r>
              <a:rPr lang="en-US" altLang="en-US" b="1" dirty="0">
                <a:solidFill>
                  <a:srgbClr val="006699"/>
                </a:solidFill>
                <a:latin typeface="+mj-lt"/>
              </a:rPr>
              <a:t>Frame-allocation algorithm </a:t>
            </a:r>
            <a:r>
              <a:rPr lang="en-US" altLang="en-US" dirty="0"/>
              <a:t>determines </a:t>
            </a:r>
          </a:p>
          <a:p>
            <a:pPr lvl="1">
              <a:tabLst>
                <a:tab pos="3144838" algn="ctr"/>
              </a:tabLst>
            </a:pPr>
            <a:r>
              <a:rPr lang="en-US" altLang="en-US" dirty="0"/>
              <a:t>How many frames to give each process</a:t>
            </a:r>
          </a:p>
          <a:p>
            <a:pPr lvl="1">
              <a:tabLst>
                <a:tab pos="3144838" algn="ctr"/>
              </a:tabLst>
            </a:pPr>
            <a:r>
              <a:rPr lang="en-US" altLang="en-US" dirty="0"/>
              <a:t>Which frames to replace</a:t>
            </a:r>
          </a:p>
          <a:p>
            <a:pPr>
              <a:tabLst>
                <a:tab pos="3144838" algn="ctr"/>
              </a:tabLst>
            </a:pPr>
            <a:r>
              <a:rPr lang="en-US" altLang="en-US" b="1" dirty="0">
                <a:solidFill>
                  <a:srgbClr val="006699"/>
                </a:solidFill>
                <a:latin typeface="+mj-lt"/>
              </a:rPr>
              <a:t>Page-replacement algorithm</a:t>
            </a:r>
          </a:p>
          <a:p>
            <a:pPr lvl="1">
              <a:tabLst>
                <a:tab pos="3144838" algn="ctr"/>
              </a:tabLst>
            </a:pPr>
            <a:r>
              <a:rPr lang="en-US" altLang="en-US" dirty="0"/>
              <a:t>Want lowest page-fault rate on both first access and re-access</a:t>
            </a:r>
          </a:p>
          <a:p>
            <a:pPr>
              <a:tabLst>
                <a:tab pos="3144838" algn="ctr"/>
              </a:tabLst>
            </a:pPr>
            <a:r>
              <a:rPr lang="en-US" altLang="en-US" dirty="0"/>
              <a:t>Evaluate algorithm by running it on a particular string of memory references (reference string) and computing the number of page faults on that string</a:t>
            </a:r>
          </a:p>
          <a:p>
            <a:pPr lvl="1">
              <a:tabLst>
                <a:tab pos="3144838" algn="ctr"/>
              </a:tabLst>
            </a:pPr>
            <a:r>
              <a:rPr lang="en-US" altLang="en-US" dirty="0"/>
              <a:t>String is just page numbers, not full addresses</a:t>
            </a:r>
          </a:p>
          <a:p>
            <a:pPr lvl="1">
              <a:tabLst>
                <a:tab pos="3144838" algn="ctr"/>
              </a:tabLst>
            </a:pPr>
            <a:r>
              <a:rPr lang="en-US" altLang="en-US" dirty="0"/>
              <a:t>Repeated access to the same page does not cause a page fault</a:t>
            </a:r>
          </a:p>
          <a:p>
            <a:pPr lvl="1">
              <a:tabLst>
                <a:tab pos="3144838" algn="ctr"/>
              </a:tabLst>
            </a:pPr>
            <a:r>
              <a:rPr lang="en-US" altLang="en-US" dirty="0"/>
              <a:t>Results depend on number of frames available</a:t>
            </a:r>
          </a:p>
          <a:p>
            <a:pPr>
              <a:tabLst>
                <a:tab pos="3144838" algn="ctr"/>
              </a:tabLst>
            </a:pPr>
            <a:r>
              <a:rPr lang="en-US" altLang="en-US" dirty="0"/>
              <a:t>In all our examples, the </a:t>
            </a:r>
            <a:r>
              <a:rPr lang="en-US" altLang="en-US" b="1" dirty="0">
                <a:solidFill>
                  <a:srgbClr val="006699"/>
                </a:solidFill>
                <a:latin typeface="+mj-lt"/>
              </a:rPr>
              <a:t>reference</a:t>
            </a:r>
            <a:r>
              <a:rPr lang="en-US" altLang="en-US" b="1" dirty="0">
                <a:solidFill>
                  <a:srgbClr val="3366FF"/>
                </a:solidFill>
              </a:rPr>
              <a:t> </a:t>
            </a:r>
            <a:r>
              <a:rPr lang="en-US" altLang="en-US" b="1" dirty="0">
                <a:solidFill>
                  <a:srgbClr val="006699"/>
                </a:solidFill>
                <a:latin typeface="+mj-lt"/>
              </a:rPr>
              <a:t>string</a:t>
            </a:r>
            <a:r>
              <a:rPr lang="en-US" altLang="en-US" b="1" dirty="0">
                <a:solidFill>
                  <a:srgbClr val="3366FF"/>
                </a:solidFill>
              </a:rPr>
              <a:t> </a:t>
            </a:r>
            <a:r>
              <a:rPr lang="en-US" altLang="en-US" dirty="0"/>
              <a:t>of referenced page numbers is </a:t>
            </a:r>
          </a:p>
          <a:p>
            <a:pPr>
              <a:buFont typeface="Monotype Sorts" pitchFamily="-84" charset="2"/>
              <a:buNone/>
              <a:tabLst>
                <a:tab pos="3144838" algn="ctr"/>
              </a:tabLst>
            </a:pPr>
            <a:r>
              <a:rPr lang="en-US" altLang="en-US" dirty="0"/>
              <a:t>	               </a:t>
            </a:r>
            <a:r>
              <a:rPr lang="en-US" altLang="en-US" b="1" dirty="0">
                <a:solidFill>
                  <a:srgbClr val="FF0000"/>
                </a:solidFill>
              </a:rPr>
              <a:t>7,0,1,2,0,3,0,4,2,3,0,3,0,3,2,1,2,0,1,7,0,1</a:t>
            </a:r>
          </a:p>
        </p:txBody>
      </p:sp>
    </p:spTree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890" name="Rectangle 2">
            <a:extLst>
              <a:ext uri="{FF2B5EF4-FFF2-40B4-BE49-F238E27FC236}">
                <a16:creationId xmlns:a16="http://schemas.microsoft.com/office/drawing/2014/main" id="{238E9DE7-317A-4964-80E7-85DD040FFD38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804155" y="60152"/>
            <a:ext cx="8662696" cy="589980"/>
          </a:xfrm>
        </p:spPr>
        <p:txBody>
          <a:bodyPr/>
          <a:lstStyle/>
          <a:p>
            <a:pPr eaLnBrk="1" hangingPunct="1"/>
            <a:r>
              <a:rPr lang="en-US" altLang="en-US" sz="2400" dirty="0"/>
              <a:t>Graph of Page Faults Versus the Number of Frames</a:t>
            </a:r>
          </a:p>
        </p:txBody>
      </p:sp>
      <p:pic>
        <p:nvPicPr>
          <p:cNvPr id="37891" name="Picture 5">
            <a:extLst>
              <a:ext uri="{FF2B5EF4-FFF2-40B4-BE49-F238E27FC236}">
                <a16:creationId xmlns:a16="http://schemas.microsoft.com/office/drawing/2014/main" id="{6305A72B-A5ED-415A-9B8C-D45FEB5F4C83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74800" y="1238250"/>
            <a:ext cx="6045200" cy="35575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914" name="Rectangle 2">
            <a:extLst>
              <a:ext uri="{FF2B5EF4-FFF2-40B4-BE49-F238E27FC236}">
                <a16:creationId xmlns:a16="http://schemas.microsoft.com/office/drawing/2014/main" id="{FCA6CF77-12AF-4EC2-89B1-0E20EC3A225C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894735" y="241529"/>
            <a:ext cx="7821612" cy="576262"/>
          </a:xfrm>
        </p:spPr>
        <p:txBody>
          <a:bodyPr/>
          <a:lstStyle/>
          <a:p>
            <a:pPr eaLnBrk="1" hangingPunct="1"/>
            <a:r>
              <a:rPr lang="en-US" altLang="en-US"/>
              <a:t>First-In-First-Out (FIFO) Algorithm</a:t>
            </a:r>
          </a:p>
        </p:txBody>
      </p:sp>
      <p:sp>
        <p:nvSpPr>
          <p:cNvPr id="38915" name="Rectangle 3">
            <a:extLst>
              <a:ext uri="{FF2B5EF4-FFF2-40B4-BE49-F238E27FC236}">
                <a16:creationId xmlns:a16="http://schemas.microsoft.com/office/drawing/2014/main" id="{6D1D5755-163C-4203-ABC8-2DA1622DF8E5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xfrm>
            <a:off x="894735" y="1052513"/>
            <a:ext cx="7582515" cy="5762625"/>
          </a:xfrm>
        </p:spPr>
        <p:txBody>
          <a:bodyPr/>
          <a:lstStyle/>
          <a:p>
            <a:r>
              <a:rPr lang="en-US" altLang="en-US" dirty="0"/>
              <a:t>Reference string: </a:t>
            </a:r>
            <a:r>
              <a:rPr lang="en-US" altLang="en-US" b="1" dirty="0">
                <a:solidFill>
                  <a:srgbClr val="FF0000"/>
                </a:solidFill>
              </a:rPr>
              <a:t>7,0,1,2,0,3,0,4,2,3,0,3,0,3,2,1,2,0,1,7,0,1</a:t>
            </a:r>
            <a:endParaRPr lang="en-US" altLang="en-US" dirty="0"/>
          </a:p>
          <a:p>
            <a:r>
              <a:rPr lang="en-US" altLang="en-US" dirty="0"/>
              <a:t>3 frames (3 pages can be in memory at a time per process)</a:t>
            </a:r>
          </a:p>
          <a:p>
            <a:pPr>
              <a:buFont typeface="Monotype Sorts" pitchFamily="-84" charset="2"/>
              <a:buNone/>
            </a:pPr>
            <a:endParaRPr lang="en-US" altLang="en-US" dirty="0"/>
          </a:p>
          <a:p>
            <a:pPr>
              <a:buFont typeface="Monotype Sorts" pitchFamily="-84" charset="2"/>
              <a:buNone/>
            </a:pPr>
            <a:endParaRPr lang="en-US" altLang="en-US" dirty="0"/>
          </a:p>
          <a:p>
            <a:pPr>
              <a:buFont typeface="Monotype Sorts" pitchFamily="-84" charset="2"/>
              <a:buNone/>
            </a:pPr>
            <a:br>
              <a:rPr lang="en-US" altLang="en-US" dirty="0"/>
            </a:br>
            <a:endParaRPr lang="en-US" altLang="en-US" dirty="0"/>
          </a:p>
          <a:p>
            <a:pPr>
              <a:buFont typeface="Monotype Sorts" pitchFamily="-84" charset="2"/>
              <a:buNone/>
            </a:pPr>
            <a:endParaRPr lang="en-US" altLang="en-US" sz="800" dirty="0"/>
          </a:p>
          <a:p>
            <a:pPr>
              <a:buFont typeface="Monotype Sorts" pitchFamily="-84" charset="2"/>
              <a:buNone/>
            </a:pPr>
            <a:endParaRPr lang="en-US" altLang="en-US" sz="800" dirty="0"/>
          </a:p>
          <a:p>
            <a:pPr>
              <a:buFont typeface="Monotype Sorts" pitchFamily="-84" charset="2"/>
              <a:buNone/>
            </a:pPr>
            <a:endParaRPr lang="en-US" altLang="en-US" dirty="0"/>
          </a:p>
          <a:p>
            <a:r>
              <a:rPr lang="en-US" altLang="en-US" dirty="0"/>
              <a:t>Can vary by reference string: consider 1,2,3,4,1,2,5,1,2,3,4,5</a:t>
            </a:r>
          </a:p>
          <a:p>
            <a:pPr lvl="1"/>
            <a:r>
              <a:rPr lang="en-US" altLang="en-US" dirty="0"/>
              <a:t>Adding more frames can cause more page faults!</a:t>
            </a:r>
          </a:p>
          <a:p>
            <a:pPr lvl="2"/>
            <a:r>
              <a:rPr lang="en-US" altLang="en-US" b="1" dirty="0">
                <a:solidFill>
                  <a:srgbClr val="006699"/>
                </a:solidFill>
                <a:latin typeface="+mj-lt"/>
              </a:rPr>
              <a:t>Belady</a:t>
            </a:r>
            <a:r>
              <a:rPr lang="ja-JP" altLang="en-US" b="1" dirty="0">
                <a:solidFill>
                  <a:srgbClr val="006699"/>
                </a:solidFill>
                <a:latin typeface="+mj-lt"/>
              </a:rPr>
              <a:t>’</a:t>
            </a:r>
            <a:r>
              <a:rPr lang="en-US" altLang="ja-JP" b="1" dirty="0">
                <a:solidFill>
                  <a:srgbClr val="006699"/>
                </a:solidFill>
                <a:latin typeface="+mj-lt"/>
              </a:rPr>
              <a:t>s Anomaly</a:t>
            </a:r>
            <a:endParaRPr lang="en-US" altLang="en-US" b="1" dirty="0">
              <a:solidFill>
                <a:srgbClr val="006699"/>
              </a:solidFill>
              <a:latin typeface="+mj-lt"/>
            </a:endParaRPr>
          </a:p>
          <a:p>
            <a:r>
              <a:rPr lang="en-US" altLang="en-US" dirty="0"/>
              <a:t>How to track ages of pages? </a:t>
            </a:r>
          </a:p>
          <a:p>
            <a:pPr lvl="1"/>
            <a:r>
              <a:rPr lang="en-US" altLang="en-US" dirty="0"/>
              <a:t>Just use a FIFO queue</a:t>
            </a:r>
          </a:p>
        </p:txBody>
      </p:sp>
      <p:sp>
        <p:nvSpPr>
          <p:cNvPr id="38916" name="Text Box 16">
            <a:extLst>
              <a:ext uri="{FF2B5EF4-FFF2-40B4-BE49-F238E27FC236}">
                <a16:creationId xmlns:a16="http://schemas.microsoft.com/office/drawing/2014/main" id="{70D1F977-A605-4231-817D-50B414BD8273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558925" y="3546475"/>
            <a:ext cx="1697038" cy="3698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91435" tIns="45718" rIns="91435" bIns="45718" anchor="ctr">
            <a:spAutoFit/>
          </a:bodyPr>
          <a:lstStyle>
            <a:lvl1pPr>
              <a:defRPr>
                <a:solidFill>
                  <a:schemeClr val="tx1"/>
                </a:solidFill>
                <a:latin typeface="Verdana" panose="020B0604030504040204" pitchFamily="34" charset="0"/>
                <a:ea typeface="MS PGothic" panose="020B0600070205080204" pitchFamily="34" charset="-128"/>
              </a:defRPr>
            </a:lvl1pPr>
            <a:lvl2pPr marL="742950" indent="-285750">
              <a:defRPr>
                <a:solidFill>
                  <a:schemeClr val="tx1"/>
                </a:solidFill>
                <a:latin typeface="Verdana" panose="020B0604030504040204" pitchFamily="34" charset="0"/>
                <a:ea typeface="MS PGothic" panose="020B0600070205080204" pitchFamily="34" charset="-128"/>
              </a:defRPr>
            </a:lvl2pPr>
            <a:lvl3pPr marL="1143000" indent="-228600">
              <a:defRPr>
                <a:solidFill>
                  <a:schemeClr val="tx1"/>
                </a:solidFill>
                <a:latin typeface="Verdana" panose="020B0604030504040204" pitchFamily="34" charset="0"/>
                <a:ea typeface="MS PGothic" panose="020B0600070205080204" pitchFamily="34" charset="-128"/>
              </a:defRPr>
            </a:lvl3pPr>
            <a:lvl4pPr marL="1600200" indent="-228600">
              <a:defRPr>
                <a:solidFill>
                  <a:schemeClr val="tx1"/>
                </a:solidFill>
                <a:latin typeface="Verdana" panose="020B0604030504040204" pitchFamily="34" charset="0"/>
                <a:ea typeface="MS PGothic" panose="020B0600070205080204" pitchFamily="34" charset="-128"/>
              </a:defRPr>
            </a:lvl4pPr>
            <a:lvl5pPr marL="2057400" indent="-228600">
              <a:defRPr>
                <a:solidFill>
                  <a:schemeClr val="tx1"/>
                </a:solidFill>
                <a:latin typeface="Verdana" panose="020B0604030504040204" pitchFamily="34" charset="0"/>
                <a:ea typeface="MS PGothic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anose="020B0604030504040204" pitchFamily="34" charset="0"/>
                <a:ea typeface="MS PGothic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anose="020B0604030504040204" pitchFamily="34" charset="0"/>
                <a:ea typeface="MS PGothic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anose="020B0604030504040204" pitchFamily="34" charset="0"/>
                <a:ea typeface="MS PGothic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anose="020B0604030504040204" pitchFamily="34" charset="0"/>
                <a:ea typeface="MS PGothic" panose="020B0600070205080204" pitchFamily="34" charset="-128"/>
              </a:defRPr>
            </a:lvl9pPr>
          </a:lstStyle>
          <a:p>
            <a:pPr algn="ctr">
              <a:spcBef>
                <a:spcPct val="50000"/>
              </a:spcBef>
            </a:pPr>
            <a:r>
              <a:rPr lang="en-US" altLang="en-US" dirty="0">
                <a:latin typeface="Helvetica" panose="020B0604020202020204" pitchFamily="34" charset="0"/>
              </a:rPr>
              <a:t>15 page faults</a:t>
            </a:r>
          </a:p>
        </p:txBody>
      </p:sp>
      <p:pic>
        <p:nvPicPr>
          <p:cNvPr id="38917" name="Picture 1">
            <a:extLst>
              <a:ext uri="{FF2B5EF4-FFF2-40B4-BE49-F238E27FC236}">
                <a16:creationId xmlns:a16="http://schemas.microsoft.com/office/drawing/2014/main" id="{308629FE-BC55-408D-8CD8-72B5F698461C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984375" y="1854200"/>
            <a:ext cx="5327650" cy="16970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938" name="Rectangle 2">
            <a:extLst>
              <a:ext uri="{FF2B5EF4-FFF2-40B4-BE49-F238E27FC236}">
                <a16:creationId xmlns:a16="http://schemas.microsoft.com/office/drawing/2014/main" id="{CD6B9E3A-361D-4D6C-9A7F-B0347118A999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1037769" y="232975"/>
            <a:ext cx="7734300" cy="576262"/>
          </a:xfrm>
        </p:spPr>
        <p:txBody>
          <a:bodyPr/>
          <a:lstStyle/>
          <a:p>
            <a:pPr eaLnBrk="1" hangingPunct="1"/>
            <a:r>
              <a:rPr lang="en-US" altLang="en-US" dirty="0"/>
              <a:t>FIFO Illustrating Belady</a:t>
            </a:r>
            <a:r>
              <a:rPr lang="ja-JP" altLang="en-US" dirty="0"/>
              <a:t>’</a:t>
            </a:r>
            <a:r>
              <a:rPr lang="en-US" altLang="ja-JP" dirty="0"/>
              <a:t>s Anomaly</a:t>
            </a:r>
            <a:endParaRPr lang="en-US" altLang="en-US" dirty="0"/>
          </a:p>
        </p:txBody>
      </p:sp>
      <p:pic>
        <p:nvPicPr>
          <p:cNvPr id="39939" name="Picture 1" descr="9_13.pdf">
            <a:extLst>
              <a:ext uri="{FF2B5EF4-FFF2-40B4-BE49-F238E27FC236}">
                <a16:creationId xmlns:a16="http://schemas.microsoft.com/office/drawing/2014/main" id="{EE4A1B7A-865F-4B41-AE5D-E878A1F8D5D8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33538" y="1303338"/>
            <a:ext cx="5676900" cy="40624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62" name="Rectangle 2">
            <a:extLst>
              <a:ext uri="{FF2B5EF4-FFF2-40B4-BE49-F238E27FC236}">
                <a16:creationId xmlns:a16="http://schemas.microsoft.com/office/drawing/2014/main" id="{76095923-7FD6-4706-A8FA-9ABF0514694A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749300" y="231422"/>
            <a:ext cx="7937500" cy="576262"/>
          </a:xfrm>
        </p:spPr>
        <p:txBody>
          <a:bodyPr/>
          <a:lstStyle/>
          <a:p>
            <a:pPr eaLnBrk="1" hangingPunct="1"/>
            <a:r>
              <a:rPr lang="en-US" altLang="en-US" dirty="0"/>
              <a:t>Optimal Algorithm</a:t>
            </a:r>
          </a:p>
        </p:txBody>
      </p:sp>
      <p:sp>
        <p:nvSpPr>
          <p:cNvPr id="40963" name="Rectangle 3">
            <a:extLst>
              <a:ext uri="{FF2B5EF4-FFF2-40B4-BE49-F238E27FC236}">
                <a16:creationId xmlns:a16="http://schemas.microsoft.com/office/drawing/2014/main" id="{25D0553F-9E25-4083-8F1B-77A52F70DB34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xfrm>
            <a:off x="839754" y="1119188"/>
            <a:ext cx="7495397" cy="2052637"/>
          </a:xfrm>
        </p:spPr>
        <p:txBody>
          <a:bodyPr/>
          <a:lstStyle/>
          <a:p>
            <a:pPr>
              <a:tabLst>
                <a:tab pos="1889125" algn="l"/>
              </a:tabLst>
            </a:pPr>
            <a:r>
              <a:rPr lang="en-US" altLang="en-US" dirty="0"/>
              <a:t>Replace page that will not be used for longest period of time</a:t>
            </a:r>
          </a:p>
          <a:p>
            <a:pPr lvl="1">
              <a:tabLst>
                <a:tab pos="1889125" algn="l"/>
              </a:tabLst>
            </a:pPr>
            <a:r>
              <a:rPr lang="en-US" altLang="en-US" dirty="0"/>
              <a:t>9 is optimal for the example</a:t>
            </a:r>
          </a:p>
          <a:p>
            <a:pPr>
              <a:tabLst>
                <a:tab pos="1889125" algn="l"/>
              </a:tabLst>
            </a:pPr>
            <a:r>
              <a:rPr lang="en-US" altLang="en-US" dirty="0"/>
              <a:t>How do you know this?</a:t>
            </a:r>
          </a:p>
          <a:p>
            <a:pPr lvl="1">
              <a:tabLst>
                <a:tab pos="1889125" algn="l"/>
              </a:tabLst>
            </a:pPr>
            <a:r>
              <a:rPr lang="en-US" altLang="en-US" dirty="0"/>
              <a:t>Can</a:t>
            </a:r>
            <a:r>
              <a:rPr lang="ja-JP" altLang="en-US" dirty="0"/>
              <a:t>’</a:t>
            </a:r>
            <a:r>
              <a:rPr lang="en-US" altLang="ja-JP" dirty="0"/>
              <a:t>t read the future</a:t>
            </a:r>
            <a:endParaRPr lang="en-US" altLang="en-US" dirty="0"/>
          </a:p>
          <a:p>
            <a:pPr>
              <a:tabLst>
                <a:tab pos="1889125" algn="l"/>
              </a:tabLst>
            </a:pPr>
            <a:r>
              <a:rPr lang="en-US" altLang="en-US" dirty="0"/>
              <a:t>Used for measuring how well your algorithm performs</a:t>
            </a:r>
          </a:p>
        </p:txBody>
      </p:sp>
      <p:pic>
        <p:nvPicPr>
          <p:cNvPr id="40964" name="Picture 3">
            <a:extLst>
              <a:ext uri="{FF2B5EF4-FFF2-40B4-BE49-F238E27FC236}">
                <a16:creationId xmlns:a16="http://schemas.microsoft.com/office/drawing/2014/main" id="{0C2DEEDF-7F2E-4341-B388-D2725985018C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12900" y="3159125"/>
            <a:ext cx="6259513" cy="21050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986" name="Rectangle 2">
            <a:extLst>
              <a:ext uri="{FF2B5EF4-FFF2-40B4-BE49-F238E27FC236}">
                <a16:creationId xmlns:a16="http://schemas.microsoft.com/office/drawing/2014/main" id="{696FD466-53D6-40D8-87A0-F9D0699FA1F0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1128773" y="185249"/>
            <a:ext cx="7673975" cy="576262"/>
          </a:xfrm>
        </p:spPr>
        <p:txBody>
          <a:bodyPr/>
          <a:lstStyle/>
          <a:p>
            <a:pPr eaLnBrk="1" hangingPunct="1"/>
            <a:r>
              <a:rPr lang="en-US" altLang="en-US" sz="2800" dirty="0"/>
              <a:t>Least Recently Used (LRU) Algorithm</a:t>
            </a:r>
          </a:p>
        </p:txBody>
      </p:sp>
      <p:sp>
        <p:nvSpPr>
          <p:cNvPr id="36867" name="Rectangle 3">
            <a:extLst>
              <a:ext uri="{FF2B5EF4-FFF2-40B4-BE49-F238E27FC236}">
                <a16:creationId xmlns:a16="http://schemas.microsoft.com/office/drawing/2014/main" id="{B3F137F8-4D5E-42D0-B9E4-ACCE3B23C8E7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xfrm>
            <a:off x="877079" y="1260964"/>
            <a:ext cx="7751989" cy="4835525"/>
          </a:xfrm>
        </p:spPr>
        <p:txBody>
          <a:bodyPr/>
          <a:lstStyle/>
          <a:p>
            <a:pPr>
              <a:defRPr/>
            </a:pPr>
            <a:r>
              <a:rPr lang="en-US" altLang="en-US" dirty="0"/>
              <a:t>Use past knowledge rather than future</a:t>
            </a:r>
          </a:p>
          <a:p>
            <a:pPr>
              <a:defRPr/>
            </a:pPr>
            <a:r>
              <a:rPr lang="en-US" altLang="en-US" dirty="0"/>
              <a:t>Replace page that has not been used in the most amount of time</a:t>
            </a:r>
          </a:p>
          <a:p>
            <a:pPr>
              <a:defRPr/>
            </a:pPr>
            <a:r>
              <a:rPr lang="en-US" altLang="en-US" dirty="0"/>
              <a:t>Associate time of last use with each page</a:t>
            </a:r>
          </a:p>
          <a:p>
            <a:pPr>
              <a:buFont typeface="Monotype Sorts" pitchFamily="-84" charset="2"/>
              <a:buNone/>
              <a:defRPr/>
            </a:pPr>
            <a:endParaRPr lang="en-US" altLang="en-US" dirty="0"/>
          </a:p>
          <a:p>
            <a:pPr>
              <a:buFont typeface="Monotype Sorts" pitchFamily="-84" charset="2"/>
              <a:buNone/>
              <a:defRPr/>
            </a:pPr>
            <a:endParaRPr lang="en-US" altLang="en-US" dirty="0"/>
          </a:p>
          <a:p>
            <a:pPr>
              <a:defRPr/>
            </a:pPr>
            <a:endParaRPr lang="en-US" altLang="en-US" dirty="0"/>
          </a:p>
          <a:p>
            <a:pPr>
              <a:defRPr/>
            </a:pPr>
            <a:endParaRPr lang="en-US" altLang="en-US" dirty="0"/>
          </a:p>
          <a:p>
            <a:pPr marL="0" indent="0">
              <a:buFont typeface="Monotype Sorts" pitchFamily="-84" charset="2"/>
              <a:buNone/>
              <a:defRPr/>
            </a:pPr>
            <a:endParaRPr lang="en-US" altLang="en-US" dirty="0"/>
          </a:p>
          <a:p>
            <a:pPr>
              <a:defRPr/>
            </a:pPr>
            <a:endParaRPr lang="en-US" altLang="en-US" dirty="0"/>
          </a:p>
          <a:p>
            <a:pPr>
              <a:defRPr/>
            </a:pPr>
            <a:r>
              <a:rPr lang="en-US" altLang="en-US" dirty="0"/>
              <a:t>12 faults – better than FIFO but worse than OPT</a:t>
            </a:r>
          </a:p>
          <a:p>
            <a:pPr>
              <a:defRPr/>
            </a:pPr>
            <a:r>
              <a:rPr lang="en-US" altLang="en-US" dirty="0"/>
              <a:t>Generally good algorithm and frequently used</a:t>
            </a:r>
          </a:p>
          <a:p>
            <a:pPr>
              <a:defRPr/>
            </a:pPr>
            <a:r>
              <a:rPr lang="en-US" altLang="en-US" dirty="0"/>
              <a:t>But how to implement?</a:t>
            </a:r>
          </a:p>
          <a:p>
            <a:pPr>
              <a:buFont typeface="Monotype Sorts" pitchFamily="-84" charset="2"/>
              <a:buNone/>
              <a:defRPr/>
            </a:pPr>
            <a:endParaRPr lang="en-US" altLang="en-US" dirty="0"/>
          </a:p>
        </p:txBody>
      </p:sp>
      <p:pic>
        <p:nvPicPr>
          <p:cNvPr id="41988" name="Picture 4" descr="9">
            <a:extLst>
              <a:ext uri="{FF2B5EF4-FFF2-40B4-BE49-F238E27FC236}">
                <a16:creationId xmlns:a16="http://schemas.microsoft.com/office/drawing/2014/main" id="{1C494269-8B4A-4BA9-9CC1-ED6087AC3286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57363" y="2635545"/>
            <a:ext cx="6170612" cy="16843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010" name="Rectangle 2">
            <a:extLst>
              <a:ext uri="{FF2B5EF4-FFF2-40B4-BE49-F238E27FC236}">
                <a16:creationId xmlns:a16="http://schemas.microsoft.com/office/drawing/2014/main" id="{689E2401-57E2-4A14-B834-943CD6AD56F0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466531" y="232199"/>
            <a:ext cx="8229600" cy="576262"/>
          </a:xfrm>
        </p:spPr>
        <p:txBody>
          <a:bodyPr/>
          <a:lstStyle/>
          <a:p>
            <a:pPr eaLnBrk="1" hangingPunct="1"/>
            <a:r>
              <a:rPr lang="en-US" altLang="en-US" dirty="0"/>
              <a:t>LRU Algorithm (Cont.)</a:t>
            </a:r>
          </a:p>
        </p:txBody>
      </p:sp>
      <p:sp>
        <p:nvSpPr>
          <p:cNvPr id="43011" name="Rectangle 3">
            <a:extLst>
              <a:ext uri="{FF2B5EF4-FFF2-40B4-BE49-F238E27FC236}">
                <a16:creationId xmlns:a16="http://schemas.microsoft.com/office/drawing/2014/main" id="{00218A1E-F600-4BE7-9C24-6205C33F8040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xfrm>
            <a:off x="849086" y="950913"/>
            <a:ext cx="7728177" cy="5246687"/>
          </a:xfrm>
        </p:spPr>
        <p:txBody>
          <a:bodyPr/>
          <a:lstStyle/>
          <a:p>
            <a:r>
              <a:rPr lang="en-US" altLang="en-US" dirty="0"/>
              <a:t>Counter implementation</a:t>
            </a:r>
          </a:p>
          <a:p>
            <a:pPr lvl="1"/>
            <a:r>
              <a:rPr lang="en-US" altLang="en-US" dirty="0"/>
              <a:t>Every page entry has a counter; every time page is referenced through this entry, copy the clock into the counter</a:t>
            </a:r>
          </a:p>
          <a:p>
            <a:pPr lvl="1"/>
            <a:r>
              <a:rPr lang="en-US" altLang="en-US" dirty="0"/>
              <a:t>When a page needs to be changed, look at the counters to find smallest value</a:t>
            </a:r>
          </a:p>
          <a:p>
            <a:pPr lvl="2"/>
            <a:r>
              <a:rPr lang="en-US" altLang="en-US" dirty="0"/>
              <a:t>Search through table needed</a:t>
            </a:r>
          </a:p>
          <a:p>
            <a:r>
              <a:rPr lang="en-US" altLang="en-US" dirty="0"/>
              <a:t>Stack implementation</a:t>
            </a:r>
          </a:p>
          <a:p>
            <a:pPr lvl="1"/>
            <a:r>
              <a:rPr lang="en-US" altLang="en-US" dirty="0"/>
              <a:t>Keep a stack of page numbers in a double link form:</a:t>
            </a:r>
          </a:p>
          <a:p>
            <a:pPr lvl="1"/>
            <a:r>
              <a:rPr lang="en-US" altLang="en-US" dirty="0"/>
              <a:t>Page referenced:</a:t>
            </a:r>
          </a:p>
          <a:p>
            <a:pPr lvl="2"/>
            <a:r>
              <a:rPr lang="en-US" altLang="en-US" dirty="0"/>
              <a:t>move it to the top</a:t>
            </a:r>
          </a:p>
          <a:p>
            <a:pPr lvl="2"/>
            <a:r>
              <a:rPr lang="en-US" altLang="en-US" dirty="0"/>
              <a:t>requires 6 pointers to be changed</a:t>
            </a:r>
          </a:p>
          <a:p>
            <a:pPr lvl="1"/>
            <a:r>
              <a:rPr lang="en-US" altLang="en-US" dirty="0"/>
              <a:t>But each update more expensive</a:t>
            </a:r>
          </a:p>
          <a:p>
            <a:pPr lvl="1"/>
            <a:r>
              <a:rPr lang="en-US" altLang="en-US" dirty="0"/>
              <a:t>No search for replacement</a:t>
            </a:r>
          </a:p>
        </p:txBody>
      </p:sp>
    </p:spTree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010" name="Rectangle 2">
            <a:extLst>
              <a:ext uri="{FF2B5EF4-FFF2-40B4-BE49-F238E27FC236}">
                <a16:creationId xmlns:a16="http://schemas.microsoft.com/office/drawing/2014/main" id="{689E2401-57E2-4A14-B834-943CD6AD56F0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466531" y="232199"/>
            <a:ext cx="8229600" cy="576262"/>
          </a:xfrm>
        </p:spPr>
        <p:txBody>
          <a:bodyPr/>
          <a:lstStyle/>
          <a:p>
            <a:pPr eaLnBrk="1" hangingPunct="1"/>
            <a:r>
              <a:rPr lang="en-US" altLang="en-US" dirty="0"/>
              <a:t>LRU Algorithm (Cont.)</a:t>
            </a:r>
          </a:p>
        </p:txBody>
      </p:sp>
      <p:sp>
        <p:nvSpPr>
          <p:cNvPr id="43011" name="Rectangle 3">
            <a:extLst>
              <a:ext uri="{FF2B5EF4-FFF2-40B4-BE49-F238E27FC236}">
                <a16:creationId xmlns:a16="http://schemas.microsoft.com/office/drawing/2014/main" id="{00218A1E-F600-4BE7-9C24-6205C33F8040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xfrm>
            <a:off x="849086" y="950913"/>
            <a:ext cx="7728177" cy="5246687"/>
          </a:xfrm>
        </p:spPr>
        <p:txBody>
          <a:bodyPr/>
          <a:lstStyle/>
          <a:p>
            <a:r>
              <a:rPr lang="en-US" altLang="en-US" dirty="0"/>
              <a:t>LRU and OPT are cases of </a:t>
            </a:r>
            <a:r>
              <a:rPr lang="en-US" altLang="en-US" b="1" dirty="0">
                <a:solidFill>
                  <a:srgbClr val="006699"/>
                </a:solidFill>
                <a:latin typeface="+mj-lt"/>
              </a:rPr>
              <a:t>stack algorithms </a:t>
            </a:r>
            <a:r>
              <a:rPr lang="en-US" altLang="en-US" dirty="0"/>
              <a:t>that don</a:t>
            </a:r>
            <a:r>
              <a:rPr lang="ja-JP" altLang="en-US" dirty="0"/>
              <a:t>’</a:t>
            </a:r>
            <a:r>
              <a:rPr lang="en-US" altLang="ja-JP" dirty="0"/>
              <a:t>t have Belady</a:t>
            </a:r>
            <a:r>
              <a:rPr lang="ja-JP" altLang="en-US" dirty="0"/>
              <a:t>’</a:t>
            </a:r>
            <a:r>
              <a:rPr lang="en-US" altLang="ja-JP" dirty="0"/>
              <a:t>s Anomaly</a:t>
            </a:r>
          </a:p>
          <a:p>
            <a:r>
              <a:rPr lang="en-US" altLang="en-US" dirty="0"/>
              <a:t>Use Of A Stack to Record Most Recent Page References</a:t>
            </a:r>
            <a:endParaRPr lang="en-US" dirty="0"/>
          </a:p>
          <a:p>
            <a:endParaRPr lang="en-US" altLang="en-US" dirty="0"/>
          </a:p>
        </p:txBody>
      </p:sp>
      <p:pic>
        <p:nvPicPr>
          <p:cNvPr id="4" name="Picture 1" descr="9_16.pdf">
            <a:extLst>
              <a:ext uri="{FF2B5EF4-FFF2-40B4-BE49-F238E27FC236}">
                <a16:creationId xmlns:a16="http://schemas.microsoft.com/office/drawing/2014/main" id="{650D8023-264A-4AC3-B430-E0C59C953E5A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078038" y="2260350"/>
            <a:ext cx="4702175" cy="36734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417499754"/>
      </p:ext>
    </p:extLst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058" name="Rectangle 2">
            <a:extLst>
              <a:ext uri="{FF2B5EF4-FFF2-40B4-BE49-F238E27FC236}">
                <a16:creationId xmlns:a16="http://schemas.microsoft.com/office/drawing/2014/main" id="{9033BF15-EA5A-4A49-BB65-331FF866E49F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839754" y="234791"/>
            <a:ext cx="7772400" cy="576262"/>
          </a:xfrm>
        </p:spPr>
        <p:txBody>
          <a:bodyPr/>
          <a:lstStyle/>
          <a:p>
            <a:pPr eaLnBrk="1" hangingPunct="1"/>
            <a:r>
              <a:rPr lang="en-US" altLang="en-US" dirty="0"/>
              <a:t>LRU Approximation Algorithms</a:t>
            </a:r>
          </a:p>
        </p:txBody>
      </p:sp>
      <p:sp>
        <p:nvSpPr>
          <p:cNvPr id="45059" name="Rectangle 3">
            <a:extLst>
              <a:ext uri="{FF2B5EF4-FFF2-40B4-BE49-F238E27FC236}">
                <a16:creationId xmlns:a16="http://schemas.microsoft.com/office/drawing/2014/main" id="{BC57D3A7-FA71-4D00-9C2E-051C34BFABA7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xfrm>
            <a:off x="839755" y="1159949"/>
            <a:ext cx="7664484" cy="5146675"/>
          </a:xfrm>
        </p:spPr>
        <p:txBody>
          <a:bodyPr/>
          <a:lstStyle/>
          <a:p>
            <a:r>
              <a:rPr lang="en-US" altLang="en-US" dirty="0"/>
              <a:t>LRU needs special hardware and still slow</a:t>
            </a:r>
          </a:p>
          <a:p>
            <a:r>
              <a:rPr lang="en-US" altLang="en-US" b="1" dirty="0">
                <a:solidFill>
                  <a:srgbClr val="006699"/>
                </a:solidFill>
                <a:latin typeface="+mj-lt"/>
              </a:rPr>
              <a:t>Reference bit</a:t>
            </a:r>
          </a:p>
          <a:p>
            <a:pPr lvl="1"/>
            <a:r>
              <a:rPr lang="en-US" altLang="en-US" dirty="0"/>
              <a:t>With each page associate a bit, initially = 0</a:t>
            </a:r>
          </a:p>
          <a:p>
            <a:pPr lvl="1"/>
            <a:r>
              <a:rPr lang="en-US" altLang="en-US" dirty="0"/>
              <a:t>When page is referenced bit set to 1</a:t>
            </a:r>
          </a:p>
          <a:p>
            <a:pPr lvl="1"/>
            <a:r>
              <a:rPr lang="en-US" altLang="en-US" dirty="0"/>
              <a:t>Replace any with reference bit = 0 (if one exists)</a:t>
            </a:r>
          </a:p>
          <a:p>
            <a:pPr lvl="2"/>
            <a:r>
              <a:rPr lang="en-US" altLang="en-US" dirty="0"/>
              <a:t>We do not know the order, however</a:t>
            </a:r>
            <a:endParaRPr lang="en-US" altLang="en-US" sz="800" dirty="0"/>
          </a:p>
        </p:txBody>
      </p:sp>
    </p:spTree>
    <p:extLst>
      <p:ext uri="{BB962C8B-B14F-4D97-AF65-F5344CB8AC3E}">
        <p14:creationId xmlns:p14="http://schemas.microsoft.com/office/powerpoint/2010/main" val="4135672217"/>
      </p:ext>
    </p:extLst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058" name="Rectangle 2">
            <a:extLst>
              <a:ext uri="{FF2B5EF4-FFF2-40B4-BE49-F238E27FC236}">
                <a16:creationId xmlns:a16="http://schemas.microsoft.com/office/drawing/2014/main" id="{9033BF15-EA5A-4A49-BB65-331FF866E49F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1236801" y="179021"/>
            <a:ext cx="7772400" cy="576262"/>
          </a:xfrm>
        </p:spPr>
        <p:txBody>
          <a:bodyPr/>
          <a:lstStyle/>
          <a:p>
            <a:pPr eaLnBrk="1" hangingPunct="1"/>
            <a:r>
              <a:rPr lang="en-US" altLang="en-US" sz="2800" dirty="0"/>
              <a:t>LRU Approximation Algorithms (cont.)</a:t>
            </a:r>
          </a:p>
        </p:txBody>
      </p:sp>
      <p:sp>
        <p:nvSpPr>
          <p:cNvPr id="45059" name="Rectangle 3">
            <a:extLst>
              <a:ext uri="{FF2B5EF4-FFF2-40B4-BE49-F238E27FC236}">
                <a16:creationId xmlns:a16="http://schemas.microsoft.com/office/drawing/2014/main" id="{BC57D3A7-FA71-4D00-9C2E-051C34BFABA7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xfrm>
            <a:off x="839755" y="1159949"/>
            <a:ext cx="7664484" cy="5146675"/>
          </a:xfrm>
        </p:spPr>
        <p:txBody>
          <a:bodyPr/>
          <a:lstStyle/>
          <a:p>
            <a:r>
              <a:rPr lang="en-US" altLang="en-US" b="1" dirty="0">
                <a:solidFill>
                  <a:srgbClr val="006699"/>
                </a:solidFill>
                <a:latin typeface="+mj-lt"/>
              </a:rPr>
              <a:t>Second-chance algorithm</a:t>
            </a:r>
          </a:p>
          <a:p>
            <a:pPr lvl="1"/>
            <a:r>
              <a:rPr lang="en-US" altLang="en-US" dirty="0"/>
              <a:t>Generally FIFO, plus hardware-provided reference bit</a:t>
            </a:r>
          </a:p>
          <a:p>
            <a:pPr lvl="1"/>
            <a:r>
              <a:rPr lang="en-US" altLang="en-US" b="1" dirty="0">
                <a:solidFill>
                  <a:srgbClr val="006699"/>
                </a:solidFill>
                <a:latin typeface="+mj-lt"/>
              </a:rPr>
              <a:t>Clock </a:t>
            </a:r>
            <a:r>
              <a:rPr lang="en-US" altLang="en-US" dirty="0"/>
              <a:t>replacement</a:t>
            </a:r>
          </a:p>
          <a:p>
            <a:pPr lvl="1"/>
            <a:r>
              <a:rPr lang="en-US" altLang="en-US" dirty="0"/>
              <a:t>If page to be replaced has </a:t>
            </a:r>
          </a:p>
          <a:p>
            <a:pPr lvl="2"/>
            <a:r>
              <a:rPr lang="en-US" altLang="en-US" dirty="0"/>
              <a:t>Reference bit = 0 -&gt; replace it</a:t>
            </a:r>
          </a:p>
          <a:p>
            <a:pPr lvl="2"/>
            <a:r>
              <a:rPr lang="en-US" altLang="en-US" dirty="0"/>
              <a:t>reference bit = 1 then:</a:t>
            </a:r>
          </a:p>
          <a:p>
            <a:pPr lvl="3"/>
            <a:r>
              <a:rPr lang="en-US" altLang="en-US" dirty="0"/>
              <a:t>set reference bit 0, leave page in memory</a:t>
            </a:r>
          </a:p>
          <a:p>
            <a:pPr lvl="3"/>
            <a:r>
              <a:rPr lang="en-US" altLang="en-US" dirty="0"/>
              <a:t>replace next page, subject to same rules</a:t>
            </a:r>
          </a:p>
        </p:txBody>
      </p:sp>
    </p:spTree>
  </p:cSld>
  <p:clrMapOvr>
    <a:masterClrMapping/>
  </p:clrMapOvr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082" name="Rectangle 2">
            <a:extLst>
              <a:ext uri="{FF2B5EF4-FFF2-40B4-BE49-F238E27FC236}">
                <a16:creationId xmlns:a16="http://schemas.microsoft.com/office/drawing/2014/main" id="{52AF32FC-4A14-4E1E-8D4F-440BF4A3EC9A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497892" y="290747"/>
            <a:ext cx="8010525" cy="463550"/>
          </a:xfrm>
        </p:spPr>
        <p:txBody>
          <a:bodyPr/>
          <a:lstStyle/>
          <a:p>
            <a:pPr eaLnBrk="1" hangingPunct="1"/>
            <a:br>
              <a:rPr lang="en-US" altLang="en-US" sz="2800" dirty="0"/>
            </a:br>
            <a:r>
              <a:rPr lang="en-US" altLang="en-US" dirty="0"/>
              <a:t>Second-chance Algorithm</a:t>
            </a:r>
          </a:p>
        </p:txBody>
      </p:sp>
      <p:pic>
        <p:nvPicPr>
          <p:cNvPr id="46083" name="Picture 1" descr="9_17.pdf">
            <a:extLst>
              <a:ext uri="{FF2B5EF4-FFF2-40B4-BE49-F238E27FC236}">
                <a16:creationId xmlns:a16="http://schemas.microsoft.com/office/drawing/2014/main" id="{5B0ED9B7-9A22-4A06-8760-CF9EC5AFD83A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168525" y="1092200"/>
            <a:ext cx="4402138" cy="44434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7106" name="Rectangle 2">
            <a:extLst>
              <a:ext uri="{FF2B5EF4-FFF2-40B4-BE49-F238E27FC236}">
                <a16:creationId xmlns:a16="http://schemas.microsoft.com/office/drawing/2014/main" id="{96CF5A4B-5B56-4850-890B-CBC91DFC9710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1157926" y="240752"/>
            <a:ext cx="7772400" cy="576262"/>
          </a:xfrm>
        </p:spPr>
        <p:txBody>
          <a:bodyPr/>
          <a:lstStyle/>
          <a:p>
            <a:pPr eaLnBrk="1" hangingPunct="1"/>
            <a:r>
              <a:rPr lang="en-US" altLang="en-US" dirty="0"/>
              <a:t>Enhanced Second-Chance Algorithm</a:t>
            </a:r>
          </a:p>
        </p:txBody>
      </p:sp>
      <p:sp>
        <p:nvSpPr>
          <p:cNvPr id="47107" name="Rectangle 3">
            <a:extLst>
              <a:ext uri="{FF2B5EF4-FFF2-40B4-BE49-F238E27FC236}">
                <a16:creationId xmlns:a16="http://schemas.microsoft.com/office/drawing/2014/main" id="{B9C55B83-EA3F-497C-A3D1-F3E32BFFADD1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xfrm>
            <a:off x="867749" y="1250302"/>
            <a:ext cx="7609925" cy="4967936"/>
          </a:xfrm>
        </p:spPr>
        <p:txBody>
          <a:bodyPr/>
          <a:lstStyle/>
          <a:p>
            <a:r>
              <a:rPr lang="en-US" altLang="en-US" dirty="0"/>
              <a:t>Improve algorithm by using reference bit and modify bit (if available) in concert</a:t>
            </a:r>
          </a:p>
          <a:p>
            <a:r>
              <a:rPr lang="en-US" altLang="en-US" dirty="0"/>
              <a:t>Take ordered pair (reference, modify):</a:t>
            </a:r>
          </a:p>
          <a:p>
            <a:pPr lvl="1"/>
            <a:r>
              <a:rPr lang="en-US" altLang="en-US" dirty="0"/>
              <a:t>(0, 0) neither recently used not modified – best page to replace</a:t>
            </a:r>
          </a:p>
          <a:p>
            <a:pPr lvl="1"/>
            <a:r>
              <a:rPr lang="en-US" altLang="en-US" dirty="0"/>
              <a:t>(0, 1) not recently used but modified – not quite as good, must write out before replacement</a:t>
            </a:r>
          </a:p>
          <a:p>
            <a:pPr lvl="1"/>
            <a:r>
              <a:rPr lang="en-US" altLang="en-US" dirty="0"/>
              <a:t>(1, 0) recently used but clean – probably will be used again soon</a:t>
            </a:r>
          </a:p>
          <a:p>
            <a:pPr lvl="1"/>
            <a:r>
              <a:rPr lang="en-US" altLang="en-US" dirty="0"/>
              <a:t>(1, 1) recently used and modified – probably will be used again soon and need to write out before replacement</a:t>
            </a:r>
          </a:p>
          <a:p>
            <a:r>
              <a:rPr lang="en-US" altLang="en-US" dirty="0"/>
              <a:t>When page replacement called for, use the clock scheme  but use the four classes replace page in lowest non-empty class</a:t>
            </a:r>
          </a:p>
          <a:p>
            <a:pPr lvl="1"/>
            <a:r>
              <a:rPr lang="en-US" altLang="en-US" dirty="0"/>
              <a:t>Might need to search circular queue several times</a:t>
            </a:r>
          </a:p>
        </p:txBody>
      </p:sp>
    </p:spTree>
  </p:cSld>
  <p:clrMapOvr>
    <a:masterClrMapping/>
  </p:clrMapOvr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8130" name="Rectangle 2">
            <a:extLst>
              <a:ext uri="{FF2B5EF4-FFF2-40B4-BE49-F238E27FC236}">
                <a16:creationId xmlns:a16="http://schemas.microsoft.com/office/drawing/2014/main" id="{E1C6E0A3-953D-4211-ACA7-F7B6931BDD20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457200" y="238161"/>
            <a:ext cx="8229600" cy="576262"/>
          </a:xfrm>
        </p:spPr>
        <p:txBody>
          <a:bodyPr/>
          <a:lstStyle/>
          <a:p>
            <a:pPr eaLnBrk="1" hangingPunct="1"/>
            <a:r>
              <a:rPr lang="en-US" altLang="en-US" dirty="0"/>
              <a:t>Counting Algorithms</a:t>
            </a:r>
          </a:p>
        </p:txBody>
      </p:sp>
      <p:sp>
        <p:nvSpPr>
          <p:cNvPr id="48131" name="Rectangle 3">
            <a:extLst>
              <a:ext uri="{FF2B5EF4-FFF2-40B4-BE49-F238E27FC236}">
                <a16:creationId xmlns:a16="http://schemas.microsoft.com/office/drawing/2014/main" id="{B52D61FC-D241-4C09-9149-F474825897E3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xfrm>
            <a:off x="858419" y="1230348"/>
            <a:ext cx="7311024" cy="4556841"/>
          </a:xfrm>
        </p:spPr>
        <p:txBody>
          <a:bodyPr/>
          <a:lstStyle/>
          <a:p>
            <a:r>
              <a:rPr lang="en-US" altLang="en-US" dirty="0"/>
              <a:t>Keep a counter of the number of references that have been made to each page</a:t>
            </a:r>
          </a:p>
          <a:p>
            <a:pPr lvl="1"/>
            <a:r>
              <a:rPr lang="en-US" altLang="en-US" dirty="0"/>
              <a:t>Not common</a:t>
            </a:r>
          </a:p>
          <a:p>
            <a:r>
              <a:rPr lang="en-US" altLang="en-US" b="1" dirty="0">
                <a:solidFill>
                  <a:srgbClr val="006699"/>
                </a:solidFill>
                <a:latin typeface="+mj-lt"/>
              </a:rPr>
              <a:t>Lease Frequently Used </a:t>
            </a:r>
            <a:r>
              <a:rPr lang="en-US" altLang="en-US" dirty="0"/>
              <a:t>(</a:t>
            </a:r>
            <a:r>
              <a:rPr lang="en-US" altLang="en-US" b="1" dirty="0">
                <a:solidFill>
                  <a:srgbClr val="006699"/>
                </a:solidFill>
                <a:latin typeface="+mj-lt"/>
              </a:rPr>
              <a:t>LFU</a:t>
            </a:r>
            <a:r>
              <a:rPr lang="en-US" altLang="en-US" dirty="0"/>
              <a:t>)</a:t>
            </a:r>
            <a:r>
              <a:rPr lang="en-US" altLang="en-US" b="1" dirty="0">
                <a:solidFill>
                  <a:srgbClr val="3366FF"/>
                </a:solidFill>
              </a:rPr>
              <a:t> </a:t>
            </a:r>
            <a:r>
              <a:rPr lang="en-US" altLang="en-US" b="1" dirty="0">
                <a:solidFill>
                  <a:srgbClr val="006699"/>
                </a:solidFill>
                <a:latin typeface="+mj-lt"/>
              </a:rPr>
              <a:t>Algorithm</a:t>
            </a:r>
            <a:r>
              <a:rPr lang="en-US" altLang="en-US" dirty="0"/>
              <a:t>:</a:t>
            </a:r>
          </a:p>
          <a:p>
            <a:pPr lvl="1"/>
            <a:r>
              <a:rPr lang="en-US" altLang="en-US" dirty="0"/>
              <a:t>  Replaces page with smallest count</a:t>
            </a:r>
          </a:p>
          <a:p>
            <a:r>
              <a:rPr lang="en-US" altLang="en-US" b="1" dirty="0">
                <a:solidFill>
                  <a:srgbClr val="006699"/>
                </a:solidFill>
                <a:latin typeface="+mj-lt"/>
              </a:rPr>
              <a:t>Most Frequently Used </a:t>
            </a:r>
            <a:r>
              <a:rPr lang="en-US" altLang="en-US" dirty="0"/>
              <a:t>(</a:t>
            </a:r>
            <a:r>
              <a:rPr lang="en-US" altLang="en-US" b="1" dirty="0">
                <a:solidFill>
                  <a:srgbClr val="006699"/>
                </a:solidFill>
                <a:latin typeface="+mj-lt"/>
              </a:rPr>
              <a:t>MFU</a:t>
            </a:r>
            <a:r>
              <a:rPr lang="en-US" altLang="en-US" dirty="0"/>
              <a:t>)</a:t>
            </a:r>
            <a:r>
              <a:rPr lang="en-US" altLang="en-US" b="1" dirty="0">
                <a:solidFill>
                  <a:srgbClr val="3366FF"/>
                </a:solidFill>
              </a:rPr>
              <a:t> </a:t>
            </a:r>
            <a:r>
              <a:rPr lang="en-US" altLang="en-US" b="1" dirty="0">
                <a:solidFill>
                  <a:srgbClr val="006699"/>
                </a:solidFill>
                <a:latin typeface="+mj-lt"/>
              </a:rPr>
              <a:t>Algorithm</a:t>
            </a:r>
            <a:r>
              <a:rPr lang="en-US" altLang="en-US" dirty="0"/>
              <a:t>: </a:t>
            </a:r>
          </a:p>
          <a:p>
            <a:pPr lvl="1"/>
            <a:r>
              <a:rPr lang="en-US" altLang="en-US" dirty="0"/>
              <a:t>Based on the argument that the page with the smallest count was probably just brought in and has yet to be used</a:t>
            </a:r>
          </a:p>
        </p:txBody>
      </p:sp>
    </p:spTree>
  </p:cSld>
  <p:clrMapOvr>
    <a:masterClrMapping/>
  </p:clrMapOvr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154" name="Title 1">
            <a:extLst>
              <a:ext uri="{FF2B5EF4-FFF2-40B4-BE49-F238E27FC236}">
                <a16:creationId xmlns:a16="http://schemas.microsoft.com/office/drawing/2014/main" id="{40DEB88A-1CE8-4A57-9FC0-D217E20AF40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57200" y="238937"/>
            <a:ext cx="8229600" cy="576262"/>
          </a:xfrm>
        </p:spPr>
        <p:txBody>
          <a:bodyPr/>
          <a:lstStyle/>
          <a:p>
            <a:r>
              <a:rPr lang="en-US" altLang="en-US" dirty="0"/>
              <a:t>Page-Buffering Algorithms</a:t>
            </a:r>
          </a:p>
        </p:txBody>
      </p:sp>
      <p:sp>
        <p:nvSpPr>
          <p:cNvPr id="49155" name="Content Placeholder 2">
            <a:extLst>
              <a:ext uri="{FF2B5EF4-FFF2-40B4-BE49-F238E27FC236}">
                <a16:creationId xmlns:a16="http://schemas.microsoft.com/office/drawing/2014/main" id="{15119F1C-1453-4532-9802-57285ECA6FA6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62661" y="1159105"/>
            <a:ext cx="7665519" cy="5078412"/>
          </a:xfrm>
        </p:spPr>
        <p:txBody>
          <a:bodyPr/>
          <a:lstStyle/>
          <a:p>
            <a:r>
              <a:rPr lang="en-US" altLang="en-US" dirty="0"/>
              <a:t>Keep a pool of free frames, always</a:t>
            </a:r>
          </a:p>
          <a:p>
            <a:pPr lvl="1"/>
            <a:r>
              <a:rPr lang="en-US" altLang="en-US" dirty="0"/>
              <a:t>Then frame available when needed, not found at fault time</a:t>
            </a:r>
          </a:p>
          <a:p>
            <a:pPr lvl="1"/>
            <a:r>
              <a:rPr lang="en-US" altLang="en-US" dirty="0"/>
              <a:t>Read page into free frame and select victim to evict and add to free pool</a:t>
            </a:r>
          </a:p>
          <a:p>
            <a:pPr lvl="1"/>
            <a:r>
              <a:rPr lang="en-US" altLang="en-US" dirty="0"/>
              <a:t>When convenient, evict victim</a:t>
            </a:r>
          </a:p>
          <a:p>
            <a:r>
              <a:rPr lang="en-US" altLang="en-US" dirty="0"/>
              <a:t>Possibly, keep list of modified pages</a:t>
            </a:r>
          </a:p>
          <a:p>
            <a:pPr lvl="1"/>
            <a:r>
              <a:rPr lang="en-US" altLang="en-US" dirty="0"/>
              <a:t>When backing store otherwise idle, write pages there and set to non-dirty</a:t>
            </a:r>
          </a:p>
          <a:p>
            <a:r>
              <a:rPr lang="en-US" altLang="en-US" dirty="0"/>
              <a:t>Possibly, keep free frame contents intact and note what is in them</a:t>
            </a:r>
          </a:p>
          <a:p>
            <a:pPr lvl="1"/>
            <a:r>
              <a:rPr lang="en-US" altLang="en-US" dirty="0"/>
              <a:t>If referenced again before reused, no need to load contents again from disk</a:t>
            </a:r>
          </a:p>
          <a:p>
            <a:pPr lvl="1"/>
            <a:r>
              <a:rPr lang="en-US" altLang="en-US" dirty="0"/>
              <a:t>Generally useful to reduce penalty if wrong victim frame selected  </a:t>
            </a:r>
          </a:p>
        </p:txBody>
      </p:sp>
    </p:spTree>
  </p:cSld>
  <p:clrMapOvr>
    <a:masterClrMapping/>
  </p:clrMapOvr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178" name="Title 1">
            <a:extLst>
              <a:ext uri="{FF2B5EF4-FFF2-40B4-BE49-F238E27FC236}">
                <a16:creationId xmlns:a16="http://schemas.microsoft.com/office/drawing/2014/main" id="{E6C864EC-8C8E-4994-BD1B-89C51B440F7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231422"/>
            <a:ext cx="7867650" cy="576262"/>
          </a:xfrm>
        </p:spPr>
        <p:txBody>
          <a:bodyPr/>
          <a:lstStyle/>
          <a:p>
            <a:r>
              <a:rPr lang="en-US" altLang="en-US" dirty="0"/>
              <a:t>Applications and Page Replacement</a:t>
            </a:r>
          </a:p>
        </p:txBody>
      </p:sp>
      <p:sp>
        <p:nvSpPr>
          <p:cNvPr id="50179" name="Content Placeholder 2">
            <a:extLst>
              <a:ext uri="{FF2B5EF4-FFF2-40B4-BE49-F238E27FC236}">
                <a16:creationId xmlns:a16="http://schemas.microsoft.com/office/drawing/2014/main" id="{EF0654BE-5D3B-4F4B-9378-AD0158AA107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59843" y="1131888"/>
            <a:ext cx="7612353" cy="4530725"/>
          </a:xfrm>
        </p:spPr>
        <p:txBody>
          <a:bodyPr/>
          <a:lstStyle/>
          <a:p>
            <a:r>
              <a:rPr lang="en-US" altLang="en-US" dirty="0"/>
              <a:t>All of these algorithms have OS guessing about future page access</a:t>
            </a:r>
          </a:p>
          <a:p>
            <a:r>
              <a:rPr lang="en-US" altLang="en-US" dirty="0"/>
              <a:t>Some applications have better knowledge – i.e. databases</a:t>
            </a:r>
          </a:p>
          <a:p>
            <a:r>
              <a:rPr lang="en-US" altLang="en-US" dirty="0"/>
              <a:t>Memory intensive applications can cause double buffering</a:t>
            </a:r>
          </a:p>
          <a:p>
            <a:pPr lvl="1"/>
            <a:r>
              <a:rPr lang="en-US" altLang="en-US" dirty="0"/>
              <a:t>OS keeps copy of page in memory as I/O buffer</a:t>
            </a:r>
          </a:p>
          <a:p>
            <a:pPr lvl="1"/>
            <a:r>
              <a:rPr lang="en-US" altLang="en-US" dirty="0"/>
              <a:t>Application keeps page in memory for its own work</a:t>
            </a:r>
          </a:p>
          <a:p>
            <a:r>
              <a:rPr lang="en-US" altLang="en-US" dirty="0"/>
              <a:t>Operating system can given direct access to the disk, getting out of the way of the applications</a:t>
            </a:r>
          </a:p>
          <a:p>
            <a:pPr lvl="1"/>
            <a:r>
              <a:rPr lang="en-US" altLang="en-US" b="1" dirty="0">
                <a:solidFill>
                  <a:srgbClr val="006699"/>
                </a:solidFill>
                <a:latin typeface="+mj-lt"/>
              </a:rPr>
              <a:t>Raw</a:t>
            </a:r>
            <a:r>
              <a:rPr lang="en-US" altLang="en-US" b="1" dirty="0"/>
              <a:t> </a:t>
            </a:r>
            <a:r>
              <a:rPr lang="en-US" altLang="en-US" b="1" dirty="0">
                <a:solidFill>
                  <a:srgbClr val="006699"/>
                </a:solidFill>
                <a:latin typeface="+mj-lt"/>
              </a:rPr>
              <a:t>disk</a:t>
            </a:r>
            <a:r>
              <a:rPr lang="en-US" altLang="en-US" b="1" dirty="0"/>
              <a:t> </a:t>
            </a:r>
            <a:r>
              <a:rPr lang="en-US" altLang="en-US" dirty="0"/>
              <a:t>mode</a:t>
            </a:r>
          </a:p>
          <a:p>
            <a:r>
              <a:rPr lang="en-US" altLang="en-US" dirty="0"/>
              <a:t>Bypasses buffering, locking, etc.</a:t>
            </a:r>
          </a:p>
          <a:p>
            <a:endParaRPr lang="en-US" altLang="en-US" dirty="0"/>
          </a:p>
          <a:p>
            <a:endParaRPr lang="en-US" altLang="en-US" dirty="0"/>
          </a:p>
        </p:txBody>
      </p:sp>
    </p:spTree>
  </p:cSld>
  <p:clrMapOvr>
    <a:masterClrMapping/>
  </p:clrMapOvr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02" name="Rectangle 2">
            <a:extLst>
              <a:ext uri="{FF2B5EF4-FFF2-40B4-BE49-F238E27FC236}">
                <a16:creationId xmlns:a16="http://schemas.microsoft.com/office/drawing/2014/main" id="{362AB2CE-BAAA-4052-BCA8-703C3DC64D5C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808038" y="238158"/>
            <a:ext cx="7878762" cy="576262"/>
          </a:xfrm>
        </p:spPr>
        <p:txBody>
          <a:bodyPr/>
          <a:lstStyle/>
          <a:p>
            <a:pPr eaLnBrk="1" hangingPunct="1"/>
            <a:r>
              <a:rPr lang="en-US" altLang="en-US" dirty="0"/>
              <a:t>Allocation of Frames</a:t>
            </a:r>
          </a:p>
        </p:txBody>
      </p:sp>
      <p:sp>
        <p:nvSpPr>
          <p:cNvPr id="51203" name="Rectangle 3">
            <a:extLst>
              <a:ext uri="{FF2B5EF4-FFF2-40B4-BE49-F238E27FC236}">
                <a16:creationId xmlns:a16="http://schemas.microsoft.com/office/drawing/2014/main" id="{700FB4A8-565F-4B3F-9EE9-D1D1028D443A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xfrm>
            <a:off x="867746" y="1120775"/>
            <a:ext cx="7735078" cy="4483100"/>
          </a:xfrm>
        </p:spPr>
        <p:txBody>
          <a:bodyPr/>
          <a:lstStyle/>
          <a:p>
            <a:r>
              <a:rPr lang="en-US" altLang="en-US" dirty="0"/>
              <a:t>Each process needs </a:t>
            </a:r>
            <a:r>
              <a:rPr lang="en-US" altLang="en-US" b="1" i="1" dirty="0"/>
              <a:t>minimum</a:t>
            </a:r>
            <a:r>
              <a:rPr lang="en-US" altLang="en-US" dirty="0"/>
              <a:t> number of frames</a:t>
            </a:r>
          </a:p>
          <a:p>
            <a:r>
              <a:rPr lang="en-US" altLang="en-US" dirty="0"/>
              <a:t>Example:  IBM 370 – 6 pages to handle SS MOVE instruction:</a:t>
            </a:r>
          </a:p>
          <a:p>
            <a:pPr lvl="1"/>
            <a:r>
              <a:rPr lang="en-US" altLang="en-US" dirty="0"/>
              <a:t>instruction is 6 bytes, might span 2 pages</a:t>
            </a:r>
          </a:p>
          <a:p>
            <a:pPr lvl="1"/>
            <a:r>
              <a:rPr lang="en-US" altLang="en-US" dirty="0"/>
              <a:t>2 pages to handle </a:t>
            </a:r>
            <a:r>
              <a:rPr lang="en-US" altLang="en-US" i="1" dirty="0"/>
              <a:t>from</a:t>
            </a:r>
          </a:p>
          <a:p>
            <a:pPr lvl="1"/>
            <a:r>
              <a:rPr lang="en-US" altLang="en-US" dirty="0"/>
              <a:t>2 pages to handle </a:t>
            </a:r>
            <a:r>
              <a:rPr lang="en-US" altLang="en-US" i="1" dirty="0"/>
              <a:t>to</a:t>
            </a:r>
          </a:p>
          <a:p>
            <a:r>
              <a:rPr lang="en-US" altLang="en-US" b="1" i="1" dirty="0"/>
              <a:t>Maximum</a:t>
            </a:r>
            <a:r>
              <a:rPr lang="en-US" altLang="en-US" i="1" dirty="0"/>
              <a:t> </a:t>
            </a:r>
            <a:r>
              <a:rPr lang="en-US" altLang="en-US" dirty="0"/>
              <a:t>of course is total frames in the system</a:t>
            </a:r>
          </a:p>
          <a:p>
            <a:r>
              <a:rPr lang="en-US" altLang="en-US" dirty="0"/>
              <a:t>Two major allocation schemes</a:t>
            </a:r>
          </a:p>
          <a:p>
            <a:pPr lvl="1"/>
            <a:r>
              <a:rPr lang="en-US" altLang="en-US" dirty="0"/>
              <a:t>fixed allocation</a:t>
            </a:r>
          </a:p>
          <a:p>
            <a:pPr lvl="1"/>
            <a:r>
              <a:rPr lang="en-US" altLang="en-US" dirty="0"/>
              <a:t>priority allocation</a:t>
            </a:r>
          </a:p>
          <a:p>
            <a:r>
              <a:rPr lang="en-US" altLang="en-US" dirty="0"/>
              <a:t>Many variations</a:t>
            </a:r>
          </a:p>
        </p:txBody>
      </p:sp>
    </p:spTree>
  </p:cSld>
  <p:clrMapOvr>
    <a:masterClrMapping/>
  </p:clrMapOvr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8" name="Rectangle 2">
            <a:extLst>
              <a:ext uri="{FF2B5EF4-FFF2-40B4-BE49-F238E27FC236}">
                <a16:creationId xmlns:a16="http://schemas.microsoft.com/office/drawing/2014/main" id="{70E5B077-B145-42CF-B6DE-2F59CC8999D4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738188" y="235568"/>
            <a:ext cx="7948612" cy="576262"/>
          </a:xfrm>
        </p:spPr>
        <p:txBody>
          <a:bodyPr/>
          <a:lstStyle/>
          <a:p>
            <a:pPr eaLnBrk="1" hangingPunct="1"/>
            <a:r>
              <a:rPr lang="en-US" altLang="en-US" dirty="0"/>
              <a:t>Fixed Allocation</a:t>
            </a:r>
          </a:p>
        </p:txBody>
      </p:sp>
      <p:sp>
        <p:nvSpPr>
          <p:cNvPr id="1029" name="Rectangle 3">
            <a:extLst>
              <a:ext uri="{FF2B5EF4-FFF2-40B4-BE49-F238E27FC236}">
                <a16:creationId xmlns:a16="http://schemas.microsoft.com/office/drawing/2014/main" id="{0FF48B9C-0D56-4D18-919D-070428F3BB8D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xfrm>
            <a:off x="855045" y="1119999"/>
            <a:ext cx="7691796" cy="4645025"/>
          </a:xfrm>
        </p:spPr>
        <p:txBody>
          <a:bodyPr/>
          <a:lstStyle/>
          <a:p>
            <a:r>
              <a:rPr lang="en-US" altLang="en-US" dirty="0"/>
              <a:t>Equal allocation – For example, if there are 100 frames (after allocating frames for the OS) and 5 processes, give each process 20 frames</a:t>
            </a:r>
          </a:p>
          <a:p>
            <a:pPr lvl="1"/>
            <a:r>
              <a:rPr lang="en-US" altLang="en-US" dirty="0"/>
              <a:t>Keep some as free frame buffer pool</a:t>
            </a:r>
          </a:p>
          <a:p>
            <a:endParaRPr lang="en-US" altLang="en-US" sz="800" dirty="0"/>
          </a:p>
          <a:p>
            <a:r>
              <a:rPr lang="en-US" altLang="en-US" dirty="0"/>
              <a:t>Proportional allocation – Allocate according to the size of process</a:t>
            </a:r>
          </a:p>
          <a:p>
            <a:pPr lvl="1"/>
            <a:r>
              <a:rPr lang="en-US" altLang="en-US" dirty="0"/>
              <a:t>Dynamic as degree of multiprogramming, process sizes change</a:t>
            </a:r>
          </a:p>
          <a:p>
            <a:pPr lvl="1">
              <a:buFont typeface="Monotype Sorts" pitchFamily="-84" charset="2"/>
              <a:buNone/>
            </a:pPr>
            <a:endParaRPr lang="en-US" altLang="en-US" dirty="0"/>
          </a:p>
          <a:p>
            <a:pPr lvl="1"/>
            <a:endParaRPr lang="en-US" altLang="en-US" dirty="0"/>
          </a:p>
          <a:p>
            <a:pPr lvl="1"/>
            <a:endParaRPr lang="en-US" altLang="en-US" dirty="0"/>
          </a:p>
          <a:p>
            <a:pPr lvl="1"/>
            <a:endParaRPr lang="en-US" altLang="en-US" dirty="0"/>
          </a:p>
          <a:p>
            <a:pPr lvl="1"/>
            <a:endParaRPr lang="en-US" altLang="en-US" dirty="0"/>
          </a:p>
        </p:txBody>
      </p:sp>
      <p:graphicFrame>
        <p:nvGraphicFramePr>
          <p:cNvPr id="1026" name="Object 2">
            <a:extLst>
              <a:ext uri="{FF2B5EF4-FFF2-40B4-BE49-F238E27FC236}">
                <a16:creationId xmlns:a16="http://schemas.microsoft.com/office/drawing/2014/main" id="{60101F45-DE12-4B60-9040-E3AC5E8C5560}"/>
              </a:ext>
            </a:extLst>
          </p:cNvPr>
          <p:cNvGraphicFramePr>
            <a:graphicFrameLocks noChangeAspect="1"/>
          </p:cNvGraphicFramePr>
          <p:nvPr/>
        </p:nvGraphicFramePr>
        <p:xfrm>
          <a:off x="1976438" y="3630613"/>
          <a:ext cx="2857500" cy="1611312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116" name="Equation" r:id="rId4" imgW="2857500" imgH="1612900" progId="Equation.3">
                  <p:embed/>
                </p:oleObj>
              </mc:Choice>
              <mc:Fallback>
                <p:oleObj name="Equation" r:id="rId4" imgW="2857500" imgH="1612900" progId="Equation.3">
                  <p:embed/>
                  <p:pic>
                    <p:nvPicPr>
                      <p:cNvPr id="0" name="Object 2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5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976438" y="3630613"/>
                        <a:ext cx="2857500" cy="1611312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>
                                  <a:alpha val="74997"/>
                                </a:srgbClr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1030" name="Line 5">
            <a:extLst>
              <a:ext uri="{FF2B5EF4-FFF2-40B4-BE49-F238E27FC236}">
                <a16:creationId xmlns:a16="http://schemas.microsoft.com/office/drawing/2014/main" id="{8888DB1A-25C9-4D76-AE59-B4B5C1E6F5A6}"/>
              </a:ext>
            </a:extLst>
          </p:cNvPr>
          <p:cNvSpPr>
            <a:spLocks noChangeShapeType="1"/>
          </p:cNvSpPr>
          <p:nvPr/>
        </p:nvSpPr>
        <p:spPr bwMode="auto">
          <a:xfrm>
            <a:off x="1782763" y="3792538"/>
            <a:ext cx="1524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lIns="91435" tIns="45718" rIns="91435" bIns="45718" anchor="ctr"/>
          <a:lstStyle/>
          <a:p>
            <a:endParaRPr lang="en-US"/>
          </a:p>
        </p:txBody>
      </p:sp>
      <p:sp>
        <p:nvSpPr>
          <p:cNvPr id="1031" name="Line 6">
            <a:extLst>
              <a:ext uri="{FF2B5EF4-FFF2-40B4-BE49-F238E27FC236}">
                <a16:creationId xmlns:a16="http://schemas.microsoft.com/office/drawing/2014/main" id="{ECC2003F-96B6-47ED-AF4F-07170847DC74}"/>
              </a:ext>
            </a:extLst>
          </p:cNvPr>
          <p:cNvSpPr>
            <a:spLocks noChangeShapeType="1"/>
          </p:cNvSpPr>
          <p:nvPr/>
        </p:nvSpPr>
        <p:spPr bwMode="auto">
          <a:xfrm>
            <a:off x="1782763" y="4129088"/>
            <a:ext cx="1524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lIns="91435" tIns="45718" rIns="91435" bIns="45718" anchor="ctr"/>
          <a:lstStyle/>
          <a:p>
            <a:endParaRPr lang="en-US"/>
          </a:p>
        </p:txBody>
      </p:sp>
      <p:sp>
        <p:nvSpPr>
          <p:cNvPr id="1032" name="Line 7">
            <a:extLst>
              <a:ext uri="{FF2B5EF4-FFF2-40B4-BE49-F238E27FC236}">
                <a16:creationId xmlns:a16="http://schemas.microsoft.com/office/drawing/2014/main" id="{5847D2CD-ECAD-4BC8-86B1-C8CE5E34303A}"/>
              </a:ext>
            </a:extLst>
          </p:cNvPr>
          <p:cNvSpPr>
            <a:spLocks noChangeShapeType="1"/>
          </p:cNvSpPr>
          <p:nvPr/>
        </p:nvSpPr>
        <p:spPr bwMode="auto">
          <a:xfrm>
            <a:off x="1782763" y="4989513"/>
            <a:ext cx="1524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lIns="91435" tIns="45718" rIns="91435" bIns="45718" anchor="ctr"/>
          <a:lstStyle/>
          <a:p>
            <a:endParaRPr lang="en-US"/>
          </a:p>
        </p:txBody>
      </p:sp>
      <p:sp>
        <p:nvSpPr>
          <p:cNvPr id="1033" name="Line 8">
            <a:extLst>
              <a:ext uri="{FF2B5EF4-FFF2-40B4-BE49-F238E27FC236}">
                <a16:creationId xmlns:a16="http://schemas.microsoft.com/office/drawing/2014/main" id="{B1B7ADDF-04E5-45DA-B979-4FC4DE3E11DA}"/>
              </a:ext>
            </a:extLst>
          </p:cNvPr>
          <p:cNvSpPr>
            <a:spLocks noChangeShapeType="1"/>
          </p:cNvSpPr>
          <p:nvPr/>
        </p:nvSpPr>
        <p:spPr bwMode="auto">
          <a:xfrm>
            <a:off x="1776413" y="4456113"/>
            <a:ext cx="1524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lIns="91435" tIns="45718" rIns="91435" bIns="45718" anchor="ctr"/>
          <a:lstStyle/>
          <a:p>
            <a:endParaRPr lang="en-US"/>
          </a:p>
        </p:txBody>
      </p:sp>
      <p:graphicFrame>
        <p:nvGraphicFramePr>
          <p:cNvPr id="1027" name="Object 3">
            <a:extLst>
              <a:ext uri="{FF2B5EF4-FFF2-40B4-BE49-F238E27FC236}">
                <a16:creationId xmlns:a16="http://schemas.microsoft.com/office/drawing/2014/main" id="{5598D165-43F5-47B6-A2A0-4E723009E122}"/>
              </a:ext>
            </a:extLst>
          </p:cNvPr>
          <p:cNvGraphicFramePr>
            <a:graphicFrameLocks noChangeAspect="1"/>
          </p:cNvGraphicFramePr>
          <p:nvPr/>
        </p:nvGraphicFramePr>
        <p:xfrm>
          <a:off x="5945188" y="3425825"/>
          <a:ext cx="1506537" cy="192405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117" name="Equation" r:id="rId6" imgW="1143000" imgH="1460500" progId="Equation.3">
                  <p:embed/>
                </p:oleObj>
              </mc:Choice>
              <mc:Fallback>
                <p:oleObj name="Equation" r:id="rId6" imgW="1143000" imgH="1460500" progId="Equation.3">
                  <p:embed/>
                  <p:pic>
                    <p:nvPicPr>
                      <p:cNvPr id="0" name="Object 3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7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5945188" y="3425825"/>
                        <a:ext cx="1506537" cy="192405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</p:spTree>
  </p:cSld>
  <p:clrMapOvr>
    <a:masterClrMapping/>
  </p:clrMapOvr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2226" name="Rectangle 2">
            <a:extLst>
              <a:ext uri="{FF2B5EF4-FFF2-40B4-BE49-F238E27FC236}">
                <a16:creationId xmlns:a16="http://schemas.microsoft.com/office/drawing/2014/main" id="{F01C6E52-51B6-4080-B3CB-DA269501CF51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1030288" y="235568"/>
            <a:ext cx="7656512" cy="576262"/>
          </a:xfrm>
        </p:spPr>
        <p:txBody>
          <a:bodyPr/>
          <a:lstStyle/>
          <a:p>
            <a:pPr eaLnBrk="1" hangingPunct="1"/>
            <a:r>
              <a:rPr lang="en-US" altLang="en-US" dirty="0"/>
              <a:t>Global vs. Local Allocation</a:t>
            </a:r>
          </a:p>
        </p:txBody>
      </p:sp>
      <p:sp>
        <p:nvSpPr>
          <p:cNvPr id="52227" name="Rectangle 3">
            <a:extLst>
              <a:ext uri="{FF2B5EF4-FFF2-40B4-BE49-F238E27FC236}">
                <a16:creationId xmlns:a16="http://schemas.microsoft.com/office/drawing/2014/main" id="{4BDEEC50-DE5B-4191-A4E4-940F9E965BA5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xfrm>
            <a:off x="858416" y="1116013"/>
            <a:ext cx="7656512" cy="4470400"/>
          </a:xfrm>
        </p:spPr>
        <p:txBody>
          <a:bodyPr/>
          <a:lstStyle/>
          <a:p>
            <a:r>
              <a:rPr lang="en-US" altLang="en-US" b="1" dirty="0">
                <a:solidFill>
                  <a:srgbClr val="006699"/>
                </a:solidFill>
                <a:latin typeface="+mj-lt"/>
              </a:rPr>
              <a:t>Global</a:t>
            </a:r>
            <a:r>
              <a:rPr lang="en-US" altLang="en-US" b="1" dirty="0">
                <a:solidFill>
                  <a:srgbClr val="3366FF"/>
                </a:solidFill>
              </a:rPr>
              <a:t> </a:t>
            </a:r>
            <a:r>
              <a:rPr lang="en-US" altLang="en-US" b="1" dirty="0">
                <a:solidFill>
                  <a:srgbClr val="006699"/>
                </a:solidFill>
                <a:latin typeface="+mj-lt"/>
              </a:rPr>
              <a:t>replacement</a:t>
            </a:r>
            <a:r>
              <a:rPr lang="en-US" altLang="en-US" dirty="0">
                <a:solidFill>
                  <a:srgbClr val="3366FF"/>
                </a:solidFill>
              </a:rPr>
              <a:t> </a:t>
            </a:r>
            <a:r>
              <a:rPr lang="en-US" altLang="en-US" dirty="0"/>
              <a:t>– process selects a replacement frame from the set of all frames; one process can take a frame from another</a:t>
            </a:r>
          </a:p>
          <a:p>
            <a:pPr lvl="1"/>
            <a:r>
              <a:rPr lang="en-US" altLang="en-US" dirty="0"/>
              <a:t>But then process execution time can vary greatly</a:t>
            </a:r>
          </a:p>
          <a:p>
            <a:pPr lvl="1"/>
            <a:r>
              <a:rPr lang="en-US" altLang="en-US" dirty="0"/>
              <a:t>But greater throughput so more common</a:t>
            </a:r>
          </a:p>
          <a:p>
            <a:r>
              <a:rPr lang="en-US" altLang="en-US" b="1" dirty="0">
                <a:solidFill>
                  <a:srgbClr val="006699"/>
                </a:solidFill>
                <a:latin typeface="+mj-lt"/>
              </a:rPr>
              <a:t>Local</a:t>
            </a:r>
            <a:r>
              <a:rPr lang="en-US" altLang="en-US" b="1" dirty="0">
                <a:solidFill>
                  <a:srgbClr val="3366FF"/>
                </a:solidFill>
              </a:rPr>
              <a:t> </a:t>
            </a:r>
            <a:r>
              <a:rPr lang="en-US" altLang="en-US" b="1" dirty="0">
                <a:solidFill>
                  <a:srgbClr val="006699"/>
                </a:solidFill>
                <a:latin typeface="+mj-lt"/>
              </a:rPr>
              <a:t>replacement</a:t>
            </a:r>
            <a:r>
              <a:rPr lang="en-US" altLang="en-US" dirty="0">
                <a:solidFill>
                  <a:srgbClr val="3366FF"/>
                </a:solidFill>
              </a:rPr>
              <a:t> </a:t>
            </a:r>
            <a:r>
              <a:rPr lang="en-US" altLang="en-US" dirty="0"/>
              <a:t>– each process selects from only its own set of allocated frames</a:t>
            </a:r>
          </a:p>
          <a:p>
            <a:pPr lvl="1"/>
            <a:r>
              <a:rPr lang="en-US" altLang="en-US" dirty="0"/>
              <a:t>More consistent per-process performance</a:t>
            </a:r>
          </a:p>
          <a:p>
            <a:pPr lvl="1"/>
            <a:r>
              <a:rPr lang="en-US" altLang="en-US" dirty="0"/>
              <a:t>But possibly underutilized memory</a:t>
            </a:r>
          </a:p>
          <a:p>
            <a:pPr lvl="1"/>
            <a:endParaRPr lang="en-US" altLang="en-US" dirty="0"/>
          </a:p>
          <a:p>
            <a:pPr lvl="1"/>
            <a:endParaRPr lang="en-US" altLang="en-US" dirty="0"/>
          </a:p>
        </p:txBody>
      </p:sp>
    </p:spTree>
  </p:cSld>
  <p:clrMapOvr>
    <a:masterClrMapping/>
  </p:clrMapOvr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3250" name="Rectangle 3">
            <a:extLst>
              <a:ext uri="{FF2B5EF4-FFF2-40B4-BE49-F238E27FC236}">
                <a16:creationId xmlns:a16="http://schemas.microsoft.com/office/drawing/2014/main" id="{8F89ABC5-C6DD-4713-ABCC-DF2FB1DBD90D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xfrm>
            <a:off x="867748" y="1116013"/>
            <a:ext cx="7669762" cy="4470400"/>
          </a:xfrm>
        </p:spPr>
        <p:txBody>
          <a:bodyPr/>
          <a:lstStyle/>
          <a:p>
            <a:r>
              <a:rPr lang="en-US" altLang="en-US" dirty="0"/>
              <a:t>A strategy to implement global page-replacement policy </a:t>
            </a:r>
          </a:p>
          <a:p>
            <a:r>
              <a:rPr lang="en-US" altLang="en-US" dirty="0"/>
              <a:t>All memory requests  are satisfied from the free-frame list,  rather than waiting for the list to drop to zero before we begin selecting pages for replacement, </a:t>
            </a:r>
          </a:p>
          <a:p>
            <a:r>
              <a:rPr lang="en-US" altLang="en-US" dirty="0"/>
              <a:t>Page replacement  is triggered when the list falls below a certain threshold. </a:t>
            </a:r>
          </a:p>
          <a:p>
            <a:r>
              <a:rPr lang="en-US" altLang="en-US" dirty="0"/>
              <a:t>This strategy attempts to ensure there is always sufficient free memory to satisfy new requests</a:t>
            </a:r>
            <a:r>
              <a:rPr lang="en-US" altLang="en-US" b="1" dirty="0">
                <a:solidFill>
                  <a:srgbClr val="3366FF"/>
                </a:solidFill>
              </a:rPr>
              <a:t>.</a:t>
            </a:r>
            <a:endParaRPr lang="en-US" altLang="en-US" dirty="0"/>
          </a:p>
          <a:p>
            <a:pPr lvl="1"/>
            <a:endParaRPr lang="en-US" altLang="en-US" dirty="0"/>
          </a:p>
        </p:txBody>
      </p:sp>
      <p:sp>
        <p:nvSpPr>
          <p:cNvPr id="53251" name="Title 4">
            <a:extLst>
              <a:ext uri="{FF2B5EF4-FFF2-40B4-BE49-F238E27FC236}">
                <a16:creationId xmlns:a16="http://schemas.microsoft.com/office/drawing/2014/main" id="{19A04316-FDA7-4603-B74E-219CB62A7AF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45890" y="233204"/>
            <a:ext cx="7315200" cy="576263"/>
          </a:xfrm>
        </p:spPr>
        <p:txBody>
          <a:bodyPr/>
          <a:lstStyle/>
          <a:p>
            <a:r>
              <a:rPr lang="en-US" altLang="en-US" dirty="0"/>
              <a:t>Reclaiming Pages</a:t>
            </a:r>
          </a:p>
        </p:txBody>
      </p:sp>
    </p:spTree>
  </p:cSld>
  <p:clrMapOvr>
    <a:masterClrMapping/>
  </p:clrMapOvr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4274" name="Rectangle 2">
            <a:extLst>
              <a:ext uri="{FF2B5EF4-FFF2-40B4-BE49-F238E27FC236}">
                <a16:creationId xmlns:a16="http://schemas.microsoft.com/office/drawing/2014/main" id="{900A8FF6-4218-4A3C-97F8-029AF1E78A18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843674" y="235568"/>
            <a:ext cx="7656512" cy="576262"/>
          </a:xfrm>
        </p:spPr>
        <p:txBody>
          <a:bodyPr/>
          <a:lstStyle/>
          <a:p>
            <a:pPr eaLnBrk="1" hangingPunct="1"/>
            <a:r>
              <a:rPr lang="en-US" altLang="en-US" dirty="0"/>
              <a:t>Reclaiming Pages Example </a:t>
            </a:r>
          </a:p>
        </p:txBody>
      </p:sp>
      <p:pic>
        <p:nvPicPr>
          <p:cNvPr id="54275" name="Picture 2" descr="B:\os-book\os10-dir\Slides-WORK-area\Figures-dir\ch10\JPG-dir\10_18.jpg">
            <a:extLst>
              <a:ext uri="{FF2B5EF4-FFF2-40B4-BE49-F238E27FC236}">
                <a16:creationId xmlns:a16="http://schemas.microsoft.com/office/drawing/2014/main" id="{1CBDD818-7B1C-4DDD-AAB3-4D84028FE551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438400" y="1444625"/>
            <a:ext cx="4067175" cy="42545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5298" name="Title 1">
            <a:extLst>
              <a:ext uri="{FF2B5EF4-FFF2-40B4-BE49-F238E27FC236}">
                <a16:creationId xmlns:a16="http://schemas.microsoft.com/office/drawing/2014/main" id="{49F6A49F-25D8-4FD7-9583-FB679D00D2E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42392" y="238937"/>
            <a:ext cx="7632441" cy="576262"/>
          </a:xfrm>
        </p:spPr>
        <p:txBody>
          <a:bodyPr/>
          <a:lstStyle/>
          <a:p>
            <a:r>
              <a:rPr lang="en-US" altLang="en-US" dirty="0"/>
              <a:t>Non-Uniform Memory Access</a:t>
            </a:r>
          </a:p>
        </p:txBody>
      </p:sp>
      <p:sp>
        <p:nvSpPr>
          <p:cNvPr id="55299" name="Content Placeholder 2">
            <a:extLst>
              <a:ext uri="{FF2B5EF4-FFF2-40B4-BE49-F238E27FC236}">
                <a16:creationId xmlns:a16="http://schemas.microsoft.com/office/drawing/2014/main" id="{DF2C4F7F-CB17-4666-828B-D606BF41D1D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58413" y="1081088"/>
            <a:ext cx="7472946" cy="1905000"/>
          </a:xfrm>
        </p:spPr>
        <p:txBody>
          <a:bodyPr/>
          <a:lstStyle/>
          <a:p>
            <a:r>
              <a:rPr lang="en-US" altLang="en-US" dirty="0"/>
              <a:t>So far, we assumed that all memory accessed equally</a:t>
            </a:r>
          </a:p>
          <a:p>
            <a:r>
              <a:rPr lang="en-US" altLang="en-US" dirty="0"/>
              <a:t>Many systems are </a:t>
            </a:r>
            <a:r>
              <a:rPr lang="en-US" altLang="en-US" b="1" dirty="0">
                <a:solidFill>
                  <a:srgbClr val="006699"/>
                </a:solidFill>
                <a:latin typeface="+mj-lt"/>
              </a:rPr>
              <a:t>NUMA</a:t>
            </a:r>
            <a:r>
              <a:rPr lang="en-US" altLang="en-US" dirty="0"/>
              <a:t> – speed of access to memory varies</a:t>
            </a:r>
          </a:p>
          <a:p>
            <a:pPr lvl="1"/>
            <a:r>
              <a:rPr lang="en-US" altLang="en-US" dirty="0"/>
              <a:t>Consider system boards containing CPUs and memory, interconnected over a system bus</a:t>
            </a:r>
          </a:p>
          <a:p>
            <a:r>
              <a:rPr lang="en-US" altLang="en-US" dirty="0"/>
              <a:t>NUMA multiprocessing architecture</a:t>
            </a:r>
          </a:p>
        </p:txBody>
      </p:sp>
      <p:pic>
        <p:nvPicPr>
          <p:cNvPr id="55300" name="Picture 2" descr="B:\os-book\os10-dir\Slides-WORK-area\Figures-dir\ch10\JPG-dir\10_19.jpg">
            <a:extLst>
              <a:ext uri="{FF2B5EF4-FFF2-40B4-BE49-F238E27FC236}">
                <a16:creationId xmlns:a16="http://schemas.microsoft.com/office/drawing/2014/main" id="{DD1213BD-2F99-4C6A-82F6-7FDD330987A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057525" y="3001963"/>
            <a:ext cx="2895600" cy="27400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6322" name="Title 1">
            <a:extLst>
              <a:ext uri="{FF2B5EF4-FFF2-40B4-BE49-F238E27FC236}">
                <a16:creationId xmlns:a16="http://schemas.microsoft.com/office/drawing/2014/main" id="{1ACF6E52-DB8A-4979-975A-39B4DEC9ECC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177404" y="238937"/>
            <a:ext cx="7458075" cy="576262"/>
          </a:xfrm>
        </p:spPr>
        <p:txBody>
          <a:bodyPr/>
          <a:lstStyle/>
          <a:p>
            <a:r>
              <a:rPr lang="en-US" altLang="en-US" dirty="0"/>
              <a:t>Non-Uniform Memory Access (Cont.)</a:t>
            </a:r>
          </a:p>
        </p:txBody>
      </p:sp>
      <p:sp>
        <p:nvSpPr>
          <p:cNvPr id="56323" name="Content Placeholder 2">
            <a:extLst>
              <a:ext uri="{FF2B5EF4-FFF2-40B4-BE49-F238E27FC236}">
                <a16:creationId xmlns:a16="http://schemas.microsoft.com/office/drawing/2014/main" id="{B7EC66A7-FFCE-4360-BFC4-3184B57E7FF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58419" y="1221047"/>
            <a:ext cx="7529801" cy="4530725"/>
          </a:xfrm>
        </p:spPr>
        <p:txBody>
          <a:bodyPr/>
          <a:lstStyle/>
          <a:p>
            <a:r>
              <a:rPr lang="en-US" altLang="en-US" dirty="0"/>
              <a:t>Optimal performance comes from allocating memory </a:t>
            </a:r>
            <a:r>
              <a:rPr lang="ja-JP" altLang="en-US" dirty="0"/>
              <a:t>“</a:t>
            </a:r>
            <a:r>
              <a:rPr lang="en-US" altLang="ja-JP" dirty="0"/>
              <a:t>close to</a:t>
            </a:r>
            <a:r>
              <a:rPr lang="ja-JP" altLang="en-US" dirty="0"/>
              <a:t>”</a:t>
            </a:r>
            <a:r>
              <a:rPr lang="en-US" altLang="ja-JP" dirty="0"/>
              <a:t> the CPU on which the thread is scheduled</a:t>
            </a:r>
          </a:p>
          <a:p>
            <a:pPr lvl="1"/>
            <a:r>
              <a:rPr lang="en-US" altLang="en-US" dirty="0"/>
              <a:t>And modifying the scheduler to schedule the thread on the same system board when possible</a:t>
            </a:r>
          </a:p>
          <a:p>
            <a:pPr lvl="1"/>
            <a:r>
              <a:rPr lang="en-US" altLang="en-US" dirty="0"/>
              <a:t>Solved by Solaris by creating </a:t>
            </a:r>
            <a:r>
              <a:rPr lang="en-US" altLang="en-US" b="1" dirty="0" err="1">
                <a:solidFill>
                  <a:srgbClr val="006699"/>
                </a:solidFill>
                <a:latin typeface="+mj-lt"/>
              </a:rPr>
              <a:t>lgroups</a:t>
            </a:r>
            <a:r>
              <a:rPr lang="en-US" altLang="en-US" b="1" dirty="0">
                <a:solidFill>
                  <a:srgbClr val="3366FF"/>
                </a:solidFill>
              </a:rPr>
              <a:t> </a:t>
            </a:r>
          </a:p>
          <a:p>
            <a:pPr lvl="2"/>
            <a:r>
              <a:rPr lang="en-US" altLang="en-US" dirty="0"/>
              <a:t>Structure to track CPU / Memory low latency groups</a:t>
            </a:r>
          </a:p>
          <a:p>
            <a:pPr lvl="2"/>
            <a:r>
              <a:rPr lang="en-US" altLang="en-US" dirty="0"/>
              <a:t>Used my schedule and pager</a:t>
            </a:r>
          </a:p>
          <a:p>
            <a:pPr lvl="2"/>
            <a:r>
              <a:rPr lang="en-US" altLang="en-US" dirty="0"/>
              <a:t>When possible schedule all threads of a process and allocate all memory for that process within the </a:t>
            </a:r>
            <a:r>
              <a:rPr lang="en-US" altLang="en-US" dirty="0" err="1"/>
              <a:t>lgroup</a:t>
            </a:r>
            <a:endParaRPr lang="en-US" altLang="en-US" dirty="0"/>
          </a:p>
          <a:p>
            <a:endParaRPr lang="en-US" altLang="en-US" dirty="0"/>
          </a:p>
        </p:txBody>
      </p:sp>
    </p:spTree>
  </p:cSld>
  <p:clrMapOvr>
    <a:masterClrMapping/>
  </p:clrMapOvr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7346" name="Rectangle 2">
            <a:extLst>
              <a:ext uri="{FF2B5EF4-FFF2-40B4-BE49-F238E27FC236}">
                <a16:creationId xmlns:a16="http://schemas.microsoft.com/office/drawing/2014/main" id="{4F731FD3-D4BB-4495-AA41-BEE2A772C8D1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457200" y="235568"/>
            <a:ext cx="8229600" cy="576262"/>
          </a:xfrm>
        </p:spPr>
        <p:txBody>
          <a:bodyPr/>
          <a:lstStyle/>
          <a:p>
            <a:pPr eaLnBrk="1" hangingPunct="1"/>
            <a:r>
              <a:rPr lang="en-US" altLang="en-US" dirty="0"/>
              <a:t>Thrashing</a:t>
            </a:r>
          </a:p>
        </p:txBody>
      </p:sp>
      <p:sp>
        <p:nvSpPr>
          <p:cNvPr id="57347" name="Rectangle 3">
            <a:extLst>
              <a:ext uri="{FF2B5EF4-FFF2-40B4-BE49-F238E27FC236}">
                <a16:creationId xmlns:a16="http://schemas.microsoft.com/office/drawing/2014/main" id="{1BFB067A-221A-4384-BE53-811322B7EC93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xfrm>
            <a:off x="867747" y="1234526"/>
            <a:ext cx="7669763" cy="4483100"/>
          </a:xfrm>
        </p:spPr>
        <p:txBody>
          <a:bodyPr/>
          <a:lstStyle/>
          <a:p>
            <a:r>
              <a:rPr lang="en-US" altLang="en-US" dirty="0"/>
              <a:t>If a process does not have </a:t>
            </a:r>
            <a:r>
              <a:rPr lang="ja-JP" altLang="en-US" dirty="0"/>
              <a:t>“</a:t>
            </a:r>
            <a:r>
              <a:rPr lang="en-US" altLang="ja-JP" dirty="0"/>
              <a:t>enough</a:t>
            </a:r>
            <a:r>
              <a:rPr lang="ja-JP" altLang="en-US" dirty="0"/>
              <a:t>”</a:t>
            </a:r>
            <a:r>
              <a:rPr lang="en-US" altLang="ja-JP" dirty="0"/>
              <a:t> pages, the page-fault rate is very high</a:t>
            </a:r>
          </a:p>
          <a:p>
            <a:pPr lvl="1"/>
            <a:r>
              <a:rPr lang="en-US" altLang="en-US" dirty="0"/>
              <a:t>Page fault to get page</a:t>
            </a:r>
          </a:p>
          <a:p>
            <a:pPr lvl="1"/>
            <a:r>
              <a:rPr lang="en-US" altLang="en-US" dirty="0"/>
              <a:t>Replace existing frame</a:t>
            </a:r>
          </a:p>
          <a:p>
            <a:pPr lvl="1"/>
            <a:r>
              <a:rPr lang="en-US" altLang="en-US" dirty="0"/>
              <a:t>But quickly need replaced frame back</a:t>
            </a:r>
          </a:p>
          <a:p>
            <a:pPr lvl="1"/>
            <a:r>
              <a:rPr lang="en-US" altLang="en-US" dirty="0"/>
              <a:t>This leads to:</a:t>
            </a:r>
          </a:p>
          <a:p>
            <a:pPr lvl="2"/>
            <a:r>
              <a:rPr lang="en-US" altLang="en-US" dirty="0"/>
              <a:t>Low CPU utilization</a:t>
            </a:r>
          </a:p>
          <a:p>
            <a:pPr lvl="2"/>
            <a:r>
              <a:rPr lang="en-US" altLang="en-US" dirty="0"/>
              <a:t>Operating system thinking that it needs to increase the degree of multiprogramming</a:t>
            </a:r>
          </a:p>
          <a:p>
            <a:pPr lvl="2"/>
            <a:r>
              <a:rPr lang="en-US" altLang="en-US" dirty="0"/>
              <a:t>Another process added to the system</a:t>
            </a:r>
            <a:br>
              <a:rPr lang="en-US" altLang="en-US" dirty="0"/>
            </a:br>
            <a:endParaRPr lang="en-US" altLang="en-US" dirty="0"/>
          </a:p>
        </p:txBody>
      </p:sp>
    </p:spTree>
  </p:cSld>
  <p:clrMapOvr>
    <a:masterClrMapping/>
  </p:clrMapOvr>
</p:sld>
</file>

<file path=ppt/slides/slide5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8370" name="Rectangle 2">
            <a:extLst>
              <a:ext uri="{FF2B5EF4-FFF2-40B4-BE49-F238E27FC236}">
                <a16:creationId xmlns:a16="http://schemas.microsoft.com/office/drawing/2014/main" id="{F37029F3-575E-45E9-8727-29B42A6C299E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457200" y="235568"/>
            <a:ext cx="8229600" cy="576262"/>
          </a:xfrm>
        </p:spPr>
        <p:txBody>
          <a:bodyPr/>
          <a:lstStyle/>
          <a:p>
            <a:pPr eaLnBrk="1" hangingPunct="1"/>
            <a:r>
              <a:rPr lang="en-US" altLang="en-US" dirty="0"/>
              <a:t>Thrashing (Cont.)</a:t>
            </a:r>
          </a:p>
        </p:txBody>
      </p:sp>
      <p:sp>
        <p:nvSpPr>
          <p:cNvPr id="58371" name="Rectangle 3">
            <a:extLst>
              <a:ext uri="{FF2B5EF4-FFF2-40B4-BE49-F238E27FC236}">
                <a16:creationId xmlns:a16="http://schemas.microsoft.com/office/drawing/2014/main" id="{1466EF36-C0B0-44EF-8514-5525DA5E5C56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xfrm>
            <a:off x="877080" y="1206536"/>
            <a:ext cx="7265631" cy="939800"/>
          </a:xfrm>
        </p:spPr>
        <p:txBody>
          <a:bodyPr/>
          <a:lstStyle/>
          <a:p>
            <a:r>
              <a:rPr lang="en-US" altLang="en-US" b="1" dirty="0">
                <a:solidFill>
                  <a:srgbClr val="006699"/>
                </a:solidFill>
                <a:latin typeface="+mj-lt"/>
              </a:rPr>
              <a:t>Thrashing</a:t>
            </a:r>
            <a:r>
              <a:rPr lang="en-US" altLang="en-US" dirty="0">
                <a:solidFill>
                  <a:srgbClr val="3366FF"/>
                </a:solidFill>
              </a:rPr>
              <a:t>. </a:t>
            </a:r>
            <a:r>
              <a:rPr lang="en-US" altLang="en-US" dirty="0">
                <a:sym typeface="Symbol" panose="05050102010706020507" pitchFamily="18" charset="2"/>
              </a:rPr>
              <a:t> A process is busy swapping pages in and out</a:t>
            </a:r>
            <a:endParaRPr lang="en-US" altLang="en-US" dirty="0"/>
          </a:p>
        </p:txBody>
      </p:sp>
      <p:pic>
        <p:nvPicPr>
          <p:cNvPr id="58372" name="Picture 4" descr="B:\os-book\os10-dir\Slides-WORK-area\Figures-dir\ch10\JPG-dir\10_20.jpg">
            <a:extLst>
              <a:ext uri="{FF2B5EF4-FFF2-40B4-BE49-F238E27FC236}">
                <a16:creationId xmlns:a16="http://schemas.microsoft.com/office/drawing/2014/main" id="{94F4115B-BBC6-4F1B-BBD0-84201898A5F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927225" y="1974886"/>
            <a:ext cx="4868863" cy="28670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</p:sld>
</file>

<file path=ppt/slides/slide5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9394" name="Rectangle 2">
            <a:extLst>
              <a:ext uri="{FF2B5EF4-FFF2-40B4-BE49-F238E27FC236}">
                <a16:creationId xmlns:a16="http://schemas.microsoft.com/office/drawing/2014/main" id="{99BDE40F-8BB8-4BDB-8637-B838D538BF75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1262063" y="235568"/>
            <a:ext cx="7159625" cy="576262"/>
          </a:xfrm>
        </p:spPr>
        <p:txBody>
          <a:bodyPr/>
          <a:lstStyle/>
          <a:p>
            <a:pPr eaLnBrk="1" hangingPunct="1"/>
            <a:r>
              <a:rPr lang="en-US" altLang="en-US" dirty="0"/>
              <a:t>Demand Paging and Thrashing </a:t>
            </a:r>
            <a:endParaRPr lang="en-US" altLang="en-US" sz="2400" dirty="0"/>
          </a:p>
        </p:txBody>
      </p:sp>
      <p:sp>
        <p:nvSpPr>
          <p:cNvPr id="59395" name="Rectangle 3">
            <a:extLst>
              <a:ext uri="{FF2B5EF4-FFF2-40B4-BE49-F238E27FC236}">
                <a16:creationId xmlns:a16="http://schemas.microsoft.com/office/drawing/2014/main" id="{1A781723-46DB-458A-85D2-73590F9B761C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xfrm>
            <a:off x="858414" y="1308200"/>
            <a:ext cx="7615238" cy="3473450"/>
          </a:xfrm>
        </p:spPr>
        <p:txBody>
          <a:bodyPr/>
          <a:lstStyle/>
          <a:p>
            <a:r>
              <a:rPr lang="en-US" altLang="en-US" dirty="0"/>
              <a:t>Why does demand paging work?</a:t>
            </a:r>
          </a:p>
          <a:p>
            <a:pPr marL="0" indent="0">
              <a:buNone/>
            </a:pPr>
            <a:r>
              <a:rPr lang="en-US" altLang="en-US" sz="600" dirty="0"/>
              <a:t> </a:t>
            </a:r>
            <a:br>
              <a:rPr lang="en-US" altLang="en-US" dirty="0"/>
            </a:br>
            <a:r>
              <a:rPr lang="en-US" altLang="en-US" dirty="0"/>
              <a:t>       </a:t>
            </a:r>
            <a:r>
              <a:rPr lang="en-US" altLang="en-US" b="1" dirty="0">
                <a:solidFill>
                  <a:srgbClr val="006699"/>
                </a:solidFill>
                <a:latin typeface="+mj-lt"/>
              </a:rPr>
              <a:t>Locality</a:t>
            </a:r>
            <a:r>
              <a:rPr lang="en-US" altLang="en-US" b="1" dirty="0">
                <a:solidFill>
                  <a:srgbClr val="3366FF"/>
                </a:solidFill>
              </a:rPr>
              <a:t> </a:t>
            </a:r>
            <a:r>
              <a:rPr lang="en-US" altLang="en-US" b="1" dirty="0">
                <a:solidFill>
                  <a:srgbClr val="006699"/>
                </a:solidFill>
                <a:latin typeface="+mj-lt"/>
              </a:rPr>
              <a:t>model</a:t>
            </a:r>
          </a:p>
          <a:p>
            <a:pPr lvl="1"/>
            <a:r>
              <a:rPr lang="en-US" altLang="en-US" dirty="0"/>
              <a:t>Process migrates from one locality to another</a:t>
            </a:r>
          </a:p>
          <a:p>
            <a:pPr lvl="1"/>
            <a:r>
              <a:rPr lang="en-US" altLang="en-US" dirty="0"/>
              <a:t>Localities may overlap</a:t>
            </a:r>
          </a:p>
          <a:p>
            <a:r>
              <a:rPr lang="en-US" altLang="en-US" dirty="0"/>
              <a:t>Why does thrashing occur?</a:t>
            </a:r>
          </a:p>
          <a:p>
            <a:pPr>
              <a:buFont typeface="Monotype Sorts" pitchFamily="-84" charset="2"/>
              <a:buNone/>
            </a:pPr>
            <a:r>
              <a:rPr lang="en-US" altLang="en-US" sz="600" dirty="0"/>
              <a:t> </a:t>
            </a:r>
            <a:br>
              <a:rPr lang="en-US" altLang="en-US" dirty="0"/>
            </a:br>
            <a:r>
              <a:rPr lang="en-US" altLang="en-US" dirty="0"/>
              <a:t>       </a:t>
            </a:r>
            <a:r>
              <a:rPr lang="en-US" altLang="en-US" dirty="0">
                <a:sym typeface="Symbol" panose="05050102010706020507" pitchFamily="18" charset="2"/>
              </a:rPr>
              <a:t> size of locality &gt; total memory size</a:t>
            </a:r>
          </a:p>
          <a:p>
            <a:pPr>
              <a:buFont typeface="Monotype Sorts" pitchFamily="-84" charset="2"/>
              <a:buNone/>
            </a:pPr>
            <a:endParaRPr lang="en-US" altLang="en-US" sz="600" dirty="0">
              <a:sym typeface="Symbol" panose="05050102010706020507" pitchFamily="18" charset="2"/>
            </a:endParaRPr>
          </a:p>
          <a:p>
            <a:r>
              <a:rPr lang="en-US" altLang="en-US" dirty="0">
                <a:sym typeface="Symbol" panose="05050102010706020507" pitchFamily="18" charset="2"/>
              </a:rPr>
              <a:t>Limit effects by using local or priority page replacement</a:t>
            </a:r>
            <a:endParaRPr lang="en-US" altLang="en-US" dirty="0"/>
          </a:p>
        </p:txBody>
      </p:sp>
    </p:spTree>
  </p:cSld>
  <p:clrMapOvr>
    <a:masterClrMapping/>
  </p:clrMapOvr>
</p:sld>
</file>

<file path=ppt/slides/slide5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0418" name="Rectangle 2">
            <a:extLst>
              <a:ext uri="{FF2B5EF4-FFF2-40B4-BE49-F238E27FC236}">
                <a16:creationId xmlns:a16="http://schemas.microsoft.com/office/drawing/2014/main" id="{6684E479-EF67-475B-9AA9-12E0EAAD06E5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839753" y="237381"/>
            <a:ext cx="8013700" cy="576262"/>
          </a:xfrm>
        </p:spPr>
        <p:txBody>
          <a:bodyPr/>
          <a:lstStyle/>
          <a:p>
            <a:pPr eaLnBrk="1" hangingPunct="1"/>
            <a:r>
              <a:rPr lang="en-US" altLang="en-US" sz="3000" dirty="0"/>
              <a:t>Locality In A Memory-Reference Pattern</a:t>
            </a:r>
          </a:p>
        </p:txBody>
      </p:sp>
      <p:pic>
        <p:nvPicPr>
          <p:cNvPr id="60419" name="Picture 1" descr="9_19.pdf">
            <a:extLst>
              <a:ext uri="{FF2B5EF4-FFF2-40B4-BE49-F238E27FC236}">
                <a16:creationId xmlns:a16="http://schemas.microsoft.com/office/drawing/2014/main" id="{7B3592D0-BC1D-4BDC-A24F-03A5C21C3507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735263" y="1017588"/>
            <a:ext cx="3770312" cy="54086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</p:sld>
</file>

<file path=ppt/slides/slide5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42" name="Rectangle 2">
            <a:extLst>
              <a:ext uri="{FF2B5EF4-FFF2-40B4-BE49-F238E27FC236}">
                <a16:creationId xmlns:a16="http://schemas.microsoft.com/office/drawing/2014/main" id="{DE7B8486-A51C-4BCA-8A93-C6CAD6DC8ED0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457200" y="234792"/>
            <a:ext cx="8229600" cy="576262"/>
          </a:xfrm>
        </p:spPr>
        <p:txBody>
          <a:bodyPr/>
          <a:lstStyle/>
          <a:p>
            <a:pPr eaLnBrk="1" hangingPunct="1"/>
            <a:r>
              <a:rPr lang="en-US" altLang="en-US" dirty="0"/>
              <a:t>Working-Set Model</a:t>
            </a:r>
          </a:p>
        </p:txBody>
      </p:sp>
      <p:sp>
        <p:nvSpPr>
          <p:cNvPr id="61443" name="Rectangle 3">
            <a:extLst>
              <a:ext uri="{FF2B5EF4-FFF2-40B4-BE49-F238E27FC236}">
                <a16:creationId xmlns:a16="http://schemas.microsoft.com/office/drawing/2014/main" id="{9738730A-946A-429F-BAEB-E143C39BE376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xfrm>
            <a:off x="867745" y="1093788"/>
            <a:ext cx="7548757" cy="4881562"/>
          </a:xfrm>
        </p:spPr>
        <p:txBody>
          <a:bodyPr/>
          <a:lstStyle/>
          <a:p>
            <a:r>
              <a:rPr lang="en-US" altLang="en-US" dirty="0">
                <a:sym typeface="Symbol" panose="05050102010706020507" pitchFamily="18" charset="2"/>
              </a:rPr>
              <a:t>  working-set window  a fixed number of page references </a:t>
            </a:r>
            <a:br>
              <a:rPr lang="en-US" altLang="en-US" dirty="0">
                <a:sym typeface="Symbol" panose="05050102010706020507" pitchFamily="18" charset="2"/>
              </a:rPr>
            </a:br>
            <a:r>
              <a:rPr lang="en-US" altLang="en-US" dirty="0">
                <a:sym typeface="Symbol" panose="05050102010706020507" pitchFamily="18" charset="2"/>
              </a:rPr>
              <a:t>Example:  10,000 instructions</a:t>
            </a:r>
          </a:p>
          <a:p>
            <a:r>
              <a:rPr lang="en-US" altLang="en-US" i="1" dirty="0" err="1">
                <a:sym typeface="Symbol" panose="05050102010706020507" pitchFamily="18" charset="2"/>
              </a:rPr>
              <a:t>WSS</a:t>
            </a:r>
            <a:r>
              <a:rPr lang="en-US" altLang="en-US" i="1" baseline="-25000" dirty="0" err="1">
                <a:sym typeface="Symbol" panose="05050102010706020507" pitchFamily="18" charset="2"/>
              </a:rPr>
              <a:t>i</a:t>
            </a:r>
            <a:r>
              <a:rPr lang="en-US" altLang="en-US" dirty="0">
                <a:sym typeface="Symbol" panose="05050102010706020507" pitchFamily="18" charset="2"/>
              </a:rPr>
              <a:t> (working set of Process </a:t>
            </a:r>
            <a:r>
              <a:rPr lang="en-US" altLang="en-US" i="1" dirty="0">
                <a:sym typeface="Symbol" panose="05050102010706020507" pitchFamily="18" charset="2"/>
              </a:rPr>
              <a:t>P</a:t>
            </a:r>
            <a:r>
              <a:rPr lang="en-US" altLang="en-US" i="1" baseline="-25000" dirty="0">
                <a:sym typeface="Symbol" panose="05050102010706020507" pitchFamily="18" charset="2"/>
              </a:rPr>
              <a:t>i</a:t>
            </a:r>
            <a:r>
              <a:rPr lang="en-US" altLang="en-US" dirty="0">
                <a:sym typeface="Symbol" panose="05050102010706020507" pitchFamily="18" charset="2"/>
              </a:rPr>
              <a:t>) =  total number of pages referenced in the most recent  (varies in time)</a:t>
            </a:r>
          </a:p>
          <a:p>
            <a:pPr lvl="1"/>
            <a:r>
              <a:rPr lang="en-US" altLang="en-US" dirty="0">
                <a:sym typeface="Symbol" panose="05050102010706020507" pitchFamily="18" charset="2"/>
              </a:rPr>
              <a:t>if  too small will not encompass entire locality</a:t>
            </a:r>
          </a:p>
          <a:p>
            <a:pPr lvl="1"/>
            <a:r>
              <a:rPr lang="en-US" altLang="en-US" dirty="0">
                <a:sym typeface="Symbol" panose="05050102010706020507" pitchFamily="18" charset="2"/>
              </a:rPr>
              <a:t>if  too large will encompass several localities</a:t>
            </a:r>
          </a:p>
          <a:p>
            <a:pPr lvl="1"/>
            <a:r>
              <a:rPr lang="en-US" altLang="en-US" dirty="0">
                <a:sym typeface="Symbol" panose="05050102010706020507" pitchFamily="18" charset="2"/>
              </a:rPr>
              <a:t>if  =   will encompass entire program</a:t>
            </a:r>
          </a:p>
          <a:p>
            <a:r>
              <a:rPr lang="en-US" altLang="en-US" i="1" dirty="0">
                <a:sym typeface="Symbol" panose="05050102010706020507" pitchFamily="18" charset="2"/>
              </a:rPr>
              <a:t>D</a:t>
            </a:r>
            <a:r>
              <a:rPr lang="en-US" altLang="en-US" dirty="0">
                <a:sym typeface="Symbol" panose="05050102010706020507" pitchFamily="18" charset="2"/>
              </a:rPr>
              <a:t> =  </a:t>
            </a:r>
            <a:r>
              <a:rPr lang="en-US" altLang="en-US" i="1" dirty="0" err="1">
                <a:sym typeface="Symbol" panose="05050102010706020507" pitchFamily="18" charset="2"/>
              </a:rPr>
              <a:t>WSS</a:t>
            </a:r>
            <a:r>
              <a:rPr lang="en-US" altLang="en-US" i="1" baseline="-25000" dirty="0" err="1">
                <a:sym typeface="Symbol" panose="05050102010706020507" pitchFamily="18" charset="2"/>
              </a:rPr>
              <a:t>i</a:t>
            </a:r>
            <a:r>
              <a:rPr lang="en-US" altLang="en-US" dirty="0">
                <a:sym typeface="Symbol" panose="05050102010706020507" pitchFamily="18" charset="2"/>
              </a:rPr>
              <a:t>  total demand frames </a:t>
            </a:r>
          </a:p>
          <a:p>
            <a:pPr lvl="1"/>
            <a:r>
              <a:rPr lang="en-US" altLang="en-US" dirty="0">
                <a:sym typeface="Symbol" panose="05050102010706020507" pitchFamily="18" charset="2"/>
              </a:rPr>
              <a:t>Approximation of locality</a:t>
            </a:r>
          </a:p>
        </p:txBody>
      </p:sp>
    </p:spTree>
  </p:cSld>
  <p:clrMapOvr>
    <a:masterClrMapping/>
  </p:clrMapOvr>
</p:sld>
</file>

<file path=ppt/slides/slide6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2466" name="Rectangle 2">
            <a:extLst>
              <a:ext uri="{FF2B5EF4-FFF2-40B4-BE49-F238E27FC236}">
                <a16:creationId xmlns:a16="http://schemas.microsoft.com/office/drawing/2014/main" id="{450C8928-B255-4148-8CE5-E08C2A2F6F03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457200" y="234791"/>
            <a:ext cx="8229600" cy="576262"/>
          </a:xfrm>
        </p:spPr>
        <p:txBody>
          <a:bodyPr/>
          <a:lstStyle/>
          <a:p>
            <a:pPr eaLnBrk="1" hangingPunct="1"/>
            <a:r>
              <a:rPr lang="en-US" altLang="en-US" dirty="0"/>
              <a:t>Working-Set Model (Cont.)</a:t>
            </a:r>
          </a:p>
        </p:txBody>
      </p:sp>
      <p:sp>
        <p:nvSpPr>
          <p:cNvPr id="62467" name="Rectangle 3">
            <a:extLst>
              <a:ext uri="{FF2B5EF4-FFF2-40B4-BE49-F238E27FC236}">
                <a16:creationId xmlns:a16="http://schemas.microsoft.com/office/drawing/2014/main" id="{17706D0B-A6AA-455E-A13D-C7F917485C11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xfrm>
            <a:off x="867745" y="1065213"/>
            <a:ext cx="6838756" cy="1806575"/>
          </a:xfrm>
        </p:spPr>
        <p:txBody>
          <a:bodyPr/>
          <a:lstStyle/>
          <a:p>
            <a:r>
              <a:rPr lang="en-US" altLang="en-US" dirty="0">
                <a:sym typeface="Symbol" panose="05050102010706020507" pitchFamily="18" charset="2"/>
              </a:rPr>
              <a:t>if </a:t>
            </a:r>
            <a:r>
              <a:rPr lang="en-US" altLang="en-US" i="1" dirty="0">
                <a:sym typeface="Symbol" panose="05050102010706020507" pitchFamily="18" charset="2"/>
              </a:rPr>
              <a:t>D</a:t>
            </a:r>
            <a:r>
              <a:rPr lang="en-US" altLang="en-US" dirty="0">
                <a:sym typeface="Symbol" panose="05050102010706020507" pitchFamily="18" charset="2"/>
              </a:rPr>
              <a:t> &gt; </a:t>
            </a:r>
            <a:r>
              <a:rPr lang="en-US" altLang="en-US" i="1" dirty="0">
                <a:sym typeface="Symbol" panose="05050102010706020507" pitchFamily="18" charset="2"/>
              </a:rPr>
              <a:t>m</a:t>
            </a:r>
            <a:r>
              <a:rPr lang="en-US" altLang="en-US" dirty="0">
                <a:sym typeface="Symbol" panose="05050102010706020507" pitchFamily="18" charset="2"/>
              </a:rPr>
              <a:t>  Thrashing</a:t>
            </a:r>
          </a:p>
          <a:p>
            <a:r>
              <a:rPr lang="en-US" altLang="en-US" dirty="0">
                <a:sym typeface="Symbol" panose="05050102010706020507" pitchFamily="18" charset="2"/>
              </a:rPr>
              <a:t>Policy if </a:t>
            </a:r>
            <a:r>
              <a:rPr lang="en-US" altLang="en-US" i="1" dirty="0">
                <a:sym typeface="Symbol" panose="05050102010706020507" pitchFamily="18" charset="2"/>
              </a:rPr>
              <a:t>D</a:t>
            </a:r>
            <a:r>
              <a:rPr lang="en-US" altLang="en-US" dirty="0">
                <a:sym typeface="Symbol" panose="05050102010706020507" pitchFamily="18" charset="2"/>
              </a:rPr>
              <a:t> &gt; m, then suspend or swap out one of the processes </a:t>
            </a:r>
          </a:p>
        </p:txBody>
      </p:sp>
      <p:pic>
        <p:nvPicPr>
          <p:cNvPr id="62468" name="Picture 5">
            <a:extLst>
              <a:ext uri="{FF2B5EF4-FFF2-40B4-BE49-F238E27FC236}">
                <a16:creationId xmlns:a16="http://schemas.microsoft.com/office/drawing/2014/main" id="{D78CC71D-4523-4A34-A452-9A1A6004C9A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200275" y="2398713"/>
            <a:ext cx="6348413" cy="16922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</p:sld>
</file>

<file path=ppt/slides/slide6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3490" name="Rectangle 2">
            <a:extLst>
              <a:ext uri="{FF2B5EF4-FFF2-40B4-BE49-F238E27FC236}">
                <a16:creationId xmlns:a16="http://schemas.microsoft.com/office/drawing/2014/main" id="{FC85D6D9-0BFB-4F79-84C7-A3D2AE8C36D2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969963" y="238161"/>
            <a:ext cx="7742237" cy="576262"/>
          </a:xfrm>
        </p:spPr>
        <p:txBody>
          <a:bodyPr/>
          <a:lstStyle/>
          <a:p>
            <a:pPr eaLnBrk="1" hangingPunct="1"/>
            <a:r>
              <a:rPr lang="en-US" altLang="en-US" dirty="0"/>
              <a:t>Keeping Track of the Working Set</a:t>
            </a:r>
          </a:p>
        </p:txBody>
      </p:sp>
      <p:sp>
        <p:nvSpPr>
          <p:cNvPr id="63491" name="Rectangle 3">
            <a:extLst>
              <a:ext uri="{FF2B5EF4-FFF2-40B4-BE49-F238E27FC236}">
                <a16:creationId xmlns:a16="http://schemas.microsoft.com/office/drawing/2014/main" id="{9BBF136A-DA53-4605-97A8-2C01EF4D2DE1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xfrm>
            <a:off x="877080" y="1119188"/>
            <a:ext cx="7567124" cy="4530725"/>
          </a:xfrm>
        </p:spPr>
        <p:txBody>
          <a:bodyPr/>
          <a:lstStyle/>
          <a:p>
            <a:r>
              <a:rPr lang="en-US" altLang="en-US" dirty="0"/>
              <a:t>Approximate with interval timer + a reference bit</a:t>
            </a:r>
          </a:p>
          <a:p>
            <a:r>
              <a:rPr lang="en-US" altLang="en-US" dirty="0"/>
              <a:t>Example: </a:t>
            </a:r>
            <a:r>
              <a:rPr lang="en-US" altLang="en-US" dirty="0">
                <a:sym typeface="Symbol" panose="05050102010706020507" pitchFamily="18" charset="2"/>
              </a:rPr>
              <a:t> = 10,000</a:t>
            </a:r>
          </a:p>
          <a:p>
            <a:pPr lvl="1"/>
            <a:r>
              <a:rPr lang="en-US" altLang="en-US" dirty="0">
                <a:sym typeface="Symbol" panose="05050102010706020507" pitchFamily="18" charset="2"/>
              </a:rPr>
              <a:t>Timer interrupts after every 5000 time units</a:t>
            </a:r>
          </a:p>
          <a:p>
            <a:pPr lvl="1"/>
            <a:r>
              <a:rPr lang="en-US" altLang="en-US" dirty="0">
                <a:sym typeface="Symbol" panose="05050102010706020507" pitchFamily="18" charset="2"/>
              </a:rPr>
              <a:t>Keep in memory 2 bits for each page</a:t>
            </a:r>
          </a:p>
          <a:p>
            <a:pPr lvl="1"/>
            <a:r>
              <a:rPr lang="en-US" altLang="en-US" dirty="0">
                <a:sym typeface="Symbol" panose="05050102010706020507" pitchFamily="18" charset="2"/>
              </a:rPr>
              <a:t>Whenever a timer interrupts copy and sets the values of all reference bits to 0</a:t>
            </a:r>
          </a:p>
          <a:p>
            <a:pPr lvl="1"/>
            <a:r>
              <a:rPr lang="en-US" altLang="en-US" dirty="0">
                <a:sym typeface="Symbol" panose="05050102010706020507" pitchFamily="18" charset="2"/>
              </a:rPr>
              <a:t>If one of the bits in memory = 1  page in working set</a:t>
            </a:r>
          </a:p>
          <a:p>
            <a:r>
              <a:rPr lang="en-US" altLang="en-US" dirty="0">
                <a:sym typeface="Symbol" panose="05050102010706020507" pitchFamily="18" charset="2"/>
              </a:rPr>
              <a:t>Why is this not completely accurate?</a:t>
            </a:r>
          </a:p>
          <a:p>
            <a:r>
              <a:rPr lang="en-US" altLang="en-US" dirty="0">
                <a:sym typeface="Symbol" panose="05050102010706020507" pitchFamily="18" charset="2"/>
              </a:rPr>
              <a:t>Improvement = 10 bits and interrupt every 1000 time units</a:t>
            </a:r>
          </a:p>
        </p:txBody>
      </p:sp>
    </p:spTree>
  </p:cSld>
  <p:clrMapOvr>
    <a:masterClrMapping/>
  </p:clrMapOvr>
</p:sld>
</file>

<file path=ppt/slides/slide6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4514" name="Rectangle 2">
            <a:extLst>
              <a:ext uri="{FF2B5EF4-FFF2-40B4-BE49-F238E27FC236}">
                <a16:creationId xmlns:a16="http://schemas.microsoft.com/office/drawing/2014/main" id="{E29888C5-2B9B-4A77-BC8C-19DD0EC768EC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796925" y="247492"/>
            <a:ext cx="7889875" cy="576262"/>
          </a:xfrm>
        </p:spPr>
        <p:txBody>
          <a:bodyPr/>
          <a:lstStyle/>
          <a:p>
            <a:pPr eaLnBrk="1" hangingPunct="1"/>
            <a:r>
              <a:rPr lang="en-US" altLang="en-US" dirty="0"/>
              <a:t>Page-Fault Frequency</a:t>
            </a:r>
          </a:p>
        </p:txBody>
      </p:sp>
      <p:sp>
        <p:nvSpPr>
          <p:cNvPr id="64515" name="Rectangle 3">
            <a:extLst>
              <a:ext uri="{FF2B5EF4-FFF2-40B4-BE49-F238E27FC236}">
                <a16:creationId xmlns:a16="http://schemas.microsoft.com/office/drawing/2014/main" id="{489687F2-3AE7-4450-84F0-336741568402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xfrm>
            <a:off x="880444" y="1049338"/>
            <a:ext cx="7563759" cy="1668462"/>
          </a:xfrm>
        </p:spPr>
        <p:txBody>
          <a:bodyPr/>
          <a:lstStyle/>
          <a:p>
            <a:r>
              <a:rPr lang="en-US" altLang="en-US" dirty="0"/>
              <a:t>More direct approach than WSS</a:t>
            </a:r>
          </a:p>
          <a:p>
            <a:r>
              <a:rPr lang="en-US" altLang="en-US" dirty="0"/>
              <a:t>Establish </a:t>
            </a:r>
            <a:r>
              <a:rPr lang="ja-JP" altLang="en-US" dirty="0"/>
              <a:t>“</a:t>
            </a:r>
            <a:r>
              <a:rPr lang="en-US" altLang="ja-JP" dirty="0"/>
              <a:t>acceptable</a:t>
            </a:r>
            <a:r>
              <a:rPr lang="ja-JP" altLang="en-US" dirty="0"/>
              <a:t>”</a:t>
            </a:r>
            <a:r>
              <a:rPr lang="en-US" altLang="ja-JP" dirty="0"/>
              <a:t> </a:t>
            </a:r>
            <a:r>
              <a:rPr lang="en-US" altLang="ja-JP" b="1" dirty="0">
                <a:solidFill>
                  <a:srgbClr val="006699"/>
                </a:solidFill>
                <a:latin typeface="+mj-lt"/>
              </a:rPr>
              <a:t>page-fault frequency</a:t>
            </a:r>
            <a:r>
              <a:rPr lang="en-US" altLang="ja-JP" b="1" dirty="0">
                <a:solidFill>
                  <a:srgbClr val="3366FF"/>
                </a:solidFill>
              </a:rPr>
              <a:t> </a:t>
            </a:r>
            <a:r>
              <a:rPr lang="en-US" altLang="ja-JP" dirty="0"/>
              <a:t>(</a:t>
            </a:r>
            <a:r>
              <a:rPr lang="en-US" altLang="ja-JP" b="1" dirty="0">
                <a:solidFill>
                  <a:srgbClr val="006699"/>
                </a:solidFill>
                <a:latin typeface="+mj-lt"/>
              </a:rPr>
              <a:t>PFF</a:t>
            </a:r>
            <a:r>
              <a:rPr lang="en-US" altLang="ja-JP" dirty="0"/>
              <a:t>)</a:t>
            </a:r>
            <a:r>
              <a:rPr lang="en-US" altLang="ja-JP" b="1" dirty="0">
                <a:solidFill>
                  <a:srgbClr val="3366FF"/>
                </a:solidFill>
              </a:rPr>
              <a:t> </a:t>
            </a:r>
            <a:r>
              <a:rPr lang="en-US" altLang="ja-JP" dirty="0"/>
              <a:t>rate and use local replacement policy</a:t>
            </a:r>
          </a:p>
          <a:p>
            <a:pPr lvl="1"/>
            <a:r>
              <a:rPr lang="en-US" altLang="en-US" dirty="0"/>
              <a:t>If actual rate too low, process loses frame</a:t>
            </a:r>
          </a:p>
          <a:p>
            <a:pPr lvl="1"/>
            <a:r>
              <a:rPr lang="en-US" altLang="en-US" dirty="0"/>
              <a:t>If actual rate too high, process gains frame</a:t>
            </a:r>
          </a:p>
        </p:txBody>
      </p:sp>
      <p:pic>
        <p:nvPicPr>
          <p:cNvPr id="64516" name="Picture 1" descr="9_21.pdf">
            <a:extLst>
              <a:ext uri="{FF2B5EF4-FFF2-40B4-BE49-F238E27FC236}">
                <a16:creationId xmlns:a16="http://schemas.microsoft.com/office/drawing/2014/main" id="{FA40E878-1621-4D69-A40B-3E5E659D889D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78000" y="2954338"/>
            <a:ext cx="5103813" cy="29543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</p:sld>
</file>

<file path=ppt/slides/slide6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5538" name="Title 1">
            <a:extLst>
              <a:ext uri="{FF2B5EF4-FFF2-40B4-BE49-F238E27FC236}">
                <a16:creationId xmlns:a16="http://schemas.microsoft.com/office/drawing/2014/main" id="{32CF12F9-034E-460B-8BDF-E93A7F398A3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53081" y="232199"/>
            <a:ext cx="8229600" cy="576262"/>
          </a:xfrm>
        </p:spPr>
        <p:txBody>
          <a:bodyPr/>
          <a:lstStyle/>
          <a:p>
            <a:pPr eaLnBrk="1" hangingPunct="1"/>
            <a:r>
              <a:rPr lang="en-US" altLang="en-US" dirty="0"/>
              <a:t>Working Sets and Page Fault Rates</a:t>
            </a:r>
          </a:p>
        </p:txBody>
      </p:sp>
      <p:pic>
        <p:nvPicPr>
          <p:cNvPr id="65539" name="Picture 4" descr="9">
            <a:extLst>
              <a:ext uri="{FF2B5EF4-FFF2-40B4-BE49-F238E27FC236}">
                <a16:creationId xmlns:a16="http://schemas.microsoft.com/office/drawing/2014/main" id="{3A803122-91F8-4F9C-A75C-06F0F91EDE06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63700" y="2684463"/>
            <a:ext cx="5802313" cy="26447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4" name="Rectangle 3">
            <a:extLst>
              <a:ext uri="{FF2B5EF4-FFF2-40B4-BE49-F238E27FC236}">
                <a16:creationId xmlns:a16="http://schemas.microsoft.com/office/drawing/2014/main" id="{880C3821-2D01-463B-B43D-94D3624588F2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908050" y="1042988"/>
            <a:ext cx="7194550" cy="2071687"/>
          </a:xfrm>
          <a:prstGeom prst="rect">
            <a:avLst/>
          </a:prstGeom>
          <a:noFill/>
          <a:ln>
            <a:noFill/>
          </a:ln>
          <a:extLst>
            <a:ext uri="{FAA26D3D-D897-4be2-8F04-BA451C77F1D7}"/>
          </a:extLst>
        </p:spPr>
        <p:txBody>
          <a:bodyPr lIns="91435" tIns="45718" rIns="91435" bIns="45718"/>
          <a:lstStyle>
            <a:lvl1pPr marL="488950" indent="-488950" algn="l" rtl="0" eaLnBrk="0" fontAlgn="base" hangingPunct="0">
              <a:spcBef>
                <a:spcPct val="35000"/>
              </a:spcBef>
              <a:spcAft>
                <a:spcPct val="0"/>
              </a:spcAft>
              <a:buClr>
                <a:srgbClr val="993300"/>
              </a:buClr>
              <a:buSzPct val="90000"/>
              <a:buFont typeface="Monotype Sorts" charset="0"/>
              <a:buChar char="n"/>
              <a:defRPr kumimoji="1">
                <a:solidFill>
                  <a:schemeClr val="tx1"/>
                </a:solidFill>
                <a:latin typeface="+mn-lt"/>
                <a:ea typeface="ＭＳ Ｐゴシック" charset="-128"/>
                <a:cs typeface="ＭＳ Ｐゴシック" charset="-128"/>
              </a:defRPr>
            </a:lvl1pPr>
            <a:lvl2pPr marL="1060450" indent="-407988" algn="l" rtl="0" eaLnBrk="0" fontAlgn="base" hangingPunct="0">
              <a:spcBef>
                <a:spcPct val="35000"/>
              </a:spcBef>
              <a:spcAft>
                <a:spcPct val="0"/>
              </a:spcAft>
              <a:buClr>
                <a:srgbClr val="CC6600"/>
              </a:buClr>
              <a:buSzPct val="80000"/>
              <a:buFont typeface="Monotype Sorts" charset="0"/>
              <a:buChar char="l"/>
              <a:defRPr kumimoji="1">
                <a:solidFill>
                  <a:schemeClr val="tx1"/>
                </a:solidFill>
                <a:latin typeface="+mn-lt"/>
                <a:ea typeface="ＭＳ Ｐゴシック" charset="-128"/>
              </a:defRPr>
            </a:lvl2pPr>
            <a:lvl3pPr marL="1550988" indent="-325438" algn="l" rtl="0" eaLnBrk="0" fontAlgn="base" hangingPunct="0">
              <a:spcBef>
                <a:spcPct val="35000"/>
              </a:spcBef>
              <a:spcAft>
                <a:spcPct val="0"/>
              </a:spcAft>
              <a:buClr>
                <a:srgbClr val="009900"/>
              </a:buClr>
              <a:buSzPct val="75000"/>
              <a:buFont typeface="Webdings" charset="0"/>
              <a:buChar char="4"/>
              <a:defRPr kumimoji="1">
                <a:solidFill>
                  <a:schemeClr val="tx1"/>
                </a:solidFill>
                <a:latin typeface="+mn-lt"/>
                <a:ea typeface="ＭＳ Ｐゴシック" charset="-128"/>
              </a:defRPr>
            </a:lvl3pPr>
            <a:lvl4pPr marL="2039938" indent="-325438" algn="l" rtl="0" eaLnBrk="0" fontAlgn="base" hangingPunct="0">
              <a:spcBef>
                <a:spcPct val="35000"/>
              </a:spcBef>
              <a:spcAft>
                <a:spcPct val="0"/>
              </a:spcAft>
              <a:buClr>
                <a:schemeClr val="hlink"/>
              </a:buClr>
              <a:buSzPct val="75000"/>
              <a:buChar char="–"/>
              <a:defRPr kumimoji="1">
                <a:solidFill>
                  <a:schemeClr val="tx1"/>
                </a:solidFill>
                <a:latin typeface="+mn-lt"/>
                <a:ea typeface="ＭＳ Ｐゴシック" charset="-128"/>
              </a:defRPr>
            </a:lvl4pPr>
            <a:lvl5pPr marL="2530475" indent="-325438" algn="l" rtl="0" eaLnBrk="0" fontAlgn="base" hangingPunct="0">
              <a:spcBef>
                <a:spcPct val="35000"/>
              </a:spcBef>
              <a:spcAft>
                <a:spcPct val="0"/>
              </a:spcAft>
              <a:buClr>
                <a:srgbClr val="FF0066"/>
              </a:buClr>
              <a:buSzPct val="75000"/>
              <a:buChar char="»"/>
              <a:defRPr kumimoji="1">
                <a:solidFill>
                  <a:schemeClr val="tx1"/>
                </a:solidFill>
                <a:latin typeface="+mn-lt"/>
                <a:ea typeface="ＭＳ Ｐゴシック" charset="-128"/>
              </a:defRPr>
            </a:lvl5pPr>
            <a:lvl6pPr marL="3183912" indent="-326555" algn="l" rtl="0" eaLnBrk="0" fontAlgn="base" hangingPunct="0">
              <a:spcBef>
                <a:spcPct val="35000"/>
              </a:spcBef>
              <a:spcAft>
                <a:spcPct val="0"/>
              </a:spcAft>
              <a:buClr>
                <a:srgbClr val="FF0066"/>
              </a:buClr>
              <a:buSzPct val="75000"/>
              <a:buChar char="»"/>
              <a:defRPr kumimoji="1">
                <a:solidFill>
                  <a:schemeClr val="tx1"/>
                </a:solidFill>
                <a:latin typeface="+mn-lt"/>
                <a:ea typeface="ＭＳ Ｐゴシック" charset="-128"/>
              </a:defRPr>
            </a:lvl6pPr>
            <a:lvl7pPr marL="3837022" indent="-326555" algn="l" rtl="0" eaLnBrk="0" fontAlgn="base" hangingPunct="0">
              <a:spcBef>
                <a:spcPct val="35000"/>
              </a:spcBef>
              <a:spcAft>
                <a:spcPct val="0"/>
              </a:spcAft>
              <a:buClr>
                <a:srgbClr val="FF0066"/>
              </a:buClr>
              <a:buSzPct val="75000"/>
              <a:buChar char="»"/>
              <a:defRPr kumimoji="1">
                <a:solidFill>
                  <a:schemeClr val="tx1"/>
                </a:solidFill>
                <a:latin typeface="+mn-lt"/>
                <a:ea typeface="ＭＳ Ｐゴシック" charset="-128"/>
              </a:defRPr>
            </a:lvl7pPr>
            <a:lvl8pPr marL="4490133" indent="-326555" algn="l" rtl="0" eaLnBrk="0" fontAlgn="base" hangingPunct="0">
              <a:spcBef>
                <a:spcPct val="35000"/>
              </a:spcBef>
              <a:spcAft>
                <a:spcPct val="0"/>
              </a:spcAft>
              <a:buClr>
                <a:srgbClr val="FF0066"/>
              </a:buClr>
              <a:buSzPct val="75000"/>
              <a:buChar char="»"/>
              <a:defRPr kumimoji="1">
                <a:solidFill>
                  <a:schemeClr val="tx1"/>
                </a:solidFill>
                <a:latin typeface="+mn-lt"/>
                <a:ea typeface="ＭＳ Ｐゴシック" charset="-128"/>
              </a:defRPr>
            </a:lvl8pPr>
            <a:lvl9pPr marL="5143243" indent="-326555" algn="l" rtl="0" eaLnBrk="0" fontAlgn="base" hangingPunct="0">
              <a:spcBef>
                <a:spcPct val="35000"/>
              </a:spcBef>
              <a:spcAft>
                <a:spcPct val="0"/>
              </a:spcAft>
              <a:buClr>
                <a:srgbClr val="FF0066"/>
              </a:buClr>
              <a:buSzPct val="75000"/>
              <a:buChar char="»"/>
              <a:defRPr kumimoji="1">
                <a:solidFill>
                  <a:schemeClr val="tx1"/>
                </a:solidFill>
                <a:latin typeface="+mn-lt"/>
                <a:ea typeface="ＭＳ Ｐゴシック" charset="-128"/>
              </a:defRPr>
            </a:lvl9pPr>
          </a:lstStyle>
          <a:p>
            <a:pPr>
              <a:buSzPct val="110000"/>
              <a:buFont typeface="Wingdings" panose="05000000000000000000" pitchFamily="2" charset="2"/>
              <a:buChar char="§"/>
              <a:defRPr/>
            </a:pPr>
            <a:r>
              <a:rPr lang="en-US" dirty="0">
                <a:ea typeface="ＭＳ Ｐゴシック" charset="0"/>
                <a:cs typeface="ＭＳ Ｐゴシック" charset="0"/>
              </a:rPr>
              <a:t>Direct relationship between working set of a process and its page-fault rate</a:t>
            </a:r>
          </a:p>
          <a:p>
            <a:pPr>
              <a:buSzPct val="110000"/>
              <a:buFont typeface="Wingdings" panose="05000000000000000000" pitchFamily="2" charset="2"/>
              <a:buChar char="§"/>
              <a:defRPr/>
            </a:pPr>
            <a:r>
              <a:rPr lang="en-US" dirty="0">
                <a:ea typeface="ＭＳ Ｐゴシック" charset="0"/>
                <a:cs typeface="ＭＳ Ｐゴシック" charset="0"/>
              </a:rPr>
              <a:t>Working set changes over time</a:t>
            </a:r>
          </a:p>
          <a:p>
            <a:pPr>
              <a:buSzPct val="110000"/>
              <a:buFont typeface="Wingdings" panose="05000000000000000000" pitchFamily="2" charset="2"/>
              <a:buChar char="§"/>
              <a:defRPr/>
            </a:pPr>
            <a:r>
              <a:rPr lang="en-US" dirty="0">
                <a:ea typeface="ＭＳ Ｐゴシック" charset="0"/>
                <a:cs typeface="ＭＳ Ｐゴシック" charset="0"/>
              </a:rPr>
              <a:t>Peaks and valleys over time</a:t>
            </a:r>
          </a:p>
          <a:p>
            <a:pPr marL="0" indent="0">
              <a:buFont typeface="Monotype Sorts" charset="0"/>
              <a:buNone/>
              <a:defRPr/>
            </a:pPr>
            <a:endParaRPr lang="en-US" dirty="0">
              <a:ea typeface="ＭＳ Ｐゴシック" charset="0"/>
              <a:cs typeface="ＭＳ Ｐゴシック" charset="0"/>
            </a:endParaRPr>
          </a:p>
        </p:txBody>
      </p:sp>
    </p:spTree>
  </p:cSld>
  <p:clrMapOvr>
    <a:masterClrMapping/>
  </p:clrMapOvr>
</p:sld>
</file>

<file path=ppt/slides/slide6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6562" name="Rectangle 2">
            <a:extLst>
              <a:ext uri="{FF2B5EF4-FFF2-40B4-BE49-F238E27FC236}">
                <a16:creationId xmlns:a16="http://schemas.microsoft.com/office/drawing/2014/main" id="{D2F1A281-A3F7-478D-8F22-6700032BE4C1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963613" y="238161"/>
            <a:ext cx="7723187" cy="576262"/>
          </a:xfrm>
        </p:spPr>
        <p:txBody>
          <a:bodyPr/>
          <a:lstStyle/>
          <a:p>
            <a:pPr eaLnBrk="1" hangingPunct="1"/>
            <a:r>
              <a:rPr lang="en-US" altLang="en-US" dirty="0"/>
              <a:t>Allocating Kernel Memory</a:t>
            </a:r>
          </a:p>
        </p:txBody>
      </p:sp>
      <p:sp>
        <p:nvSpPr>
          <p:cNvPr id="66563" name="Rectangle 3">
            <a:extLst>
              <a:ext uri="{FF2B5EF4-FFF2-40B4-BE49-F238E27FC236}">
                <a16:creationId xmlns:a16="http://schemas.microsoft.com/office/drawing/2014/main" id="{02CE61BF-9E24-439E-BBC6-87B0D25B1D45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xfrm>
            <a:off x="914012" y="1093788"/>
            <a:ext cx="7677150" cy="4530725"/>
          </a:xfrm>
        </p:spPr>
        <p:txBody>
          <a:bodyPr/>
          <a:lstStyle/>
          <a:p>
            <a:r>
              <a:rPr lang="en-US" altLang="en-US" dirty="0"/>
              <a:t>Treated differently from user memory</a:t>
            </a:r>
          </a:p>
          <a:p>
            <a:r>
              <a:rPr lang="en-US" altLang="en-US" dirty="0"/>
              <a:t>Often allocated from a free-memory pool</a:t>
            </a:r>
          </a:p>
          <a:p>
            <a:pPr lvl="1"/>
            <a:r>
              <a:rPr lang="en-US" altLang="en-US" dirty="0"/>
              <a:t>Kernel requests memory for structures of varying sizes</a:t>
            </a:r>
          </a:p>
          <a:p>
            <a:pPr lvl="1"/>
            <a:r>
              <a:rPr lang="en-US" altLang="en-US" dirty="0"/>
              <a:t>Some kernel memory needs to be contiguous</a:t>
            </a:r>
          </a:p>
          <a:p>
            <a:pPr lvl="2"/>
            <a:r>
              <a:rPr lang="en-US" altLang="en-US" dirty="0"/>
              <a:t>i.e., for device I/O</a:t>
            </a:r>
          </a:p>
          <a:p>
            <a:pPr>
              <a:buFont typeface="Monotype Sorts" pitchFamily="-84" charset="2"/>
              <a:buNone/>
            </a:pPr>
            <a:endParaRPr lang="en-US" altLang="en-US" dirty="0"/>
          </a:p>
        </p:txBody>
      </p:sp>
    </p:spTree>
  </p:cSld>
  <p:clrMapOvr>
    <a:masterClrMapping/>
  </p:clrMapOvr>
</p:sld>
</file>

<file path=ppt/slides/slide6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7586" name="Rectangle 2">
            <a:extLst>
              <a:ext uri="{FF2B5EF4-FFF2-40B4-BE49-F238E27FC236}">
                <a16:creationId xmlns:a16="http://schemas.microsoft.com/office/drawing/2014/main" id="{BEDF62A2-64B7-43DA-94A9-5E4FB76916B1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251924" y="231423"/>
            <a:ext cx="8229600" cy="576262"/>
          </a:xfrm>
        </p:spPr>
        <p:txBody>
          <a:bodyPr/>
          <a:lstStyle/>
          <a:p>
            <a:pPr eaLnBrk="1" hangingPunct="1"/>
            <a:r>
              <a:rPr lang="en-US" altLang="en-US" dirty="0"/>
              <a:t>Buddy System</a:t>
            </a:r>
          </a:p>
        </p:txBody>
      </p:sp>
      <p:sp>
        <p:nvSpPr>
          <p:cNvPr id="67587" name="Rectangle 3">
            <a:extLst>
              <a:ext uri="{FF2B5EF4-FFF2-40B4-BE49-F238E27FC236}">
                <a16:creationId xmlns:a16="http://schemas.microsoft.com/office/drawing/2014/main" id="{E5CAAA64-09C4-4B7D-B67B-72A26393B136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xfrm>
            <a:off x="911354" y="1108305"/>
            <a:ext cx="7728794" cy="5243512"/>
          </a:xfrm>
        </p:spPr>
        <p:txBody>
          <a:bodyPr/>
          <a:lstStyle/>
          <a:p>
            <a:r>
              <a:rPr lang="en-US" altLang="en-US" dirty="0"/>
              <a:t>Allocates memory from fixed-size segment consisting of physically-contiguous pages</a:t>
            </a:r>
          </a:p>
          <a:p>
            <a:r>
              <a:rPr lang="en-US" altLang="en-US" dirty="0"/>
              <a:t>Memory allocated using </a:t>
            </a:r>
            <a:r>
              <a:rPr lang="en-US" altLang="en-US" b="1" dirty="0">
                <a:solidFill>
                  <a:srgbClr val="006699"/>
                </a:solidFill>
                <a:latin typeface="+mj-lt"/>
              </a:rPr>
              <a:t>power-of-2</a:t>
            </a:r>
            <a:r>
              <a:rPr lang="en-US" altLang="en-US" b="1" dirty="0">
                <a:solidFill>
                  <a:srgbClr val="3366FF"/>
                </a:solidFill>
              </a:rPr>
              <a:t> </a:t>
            </a:r>
            <a:r>
              <a:rPr lang="en-US" altLang="en-US" b="1" dirty="0">
                <a:solidFill>
                  <a:srgbClr val="006699"/>
                </a:solidFill>
                <a:latin typeface="+mj-lt"/>
              </a:rPr>
              <a:t>allocator</a:t>
            </a:r>
          </a:p>
          <a:p>
            <a:pPr lvl="1"/>
            <a:r>
              <a:rPr lang="en-US" altLang="en-US" dirty="0"/>
              <a:t>Satisfies requests in units sized as power of 2</a:t>
            </a:r>
          </a:p>
          <a:p>
            <a:pPr lvl="1"/>
            <a:r>
              <a:rPr lang="en-US" altLang="en-US" dirty="0"/>
              <a:t>Request rounded up to next highest power of 2</a:t>
            </a:r>
          </a:p>
          <a:p>
            <a:pPr lvl="1"/>
            <a:r>
              <a:rPr lang="en-US" altLang="en-US" dirty="0"/>
              <a:t>When smaller allocation needed than is available, current chunk split into two buddies of next-lower power of 2</a:t>
            </a:r>
          </a:p>
          <a:p>
            <a:pPr lvl="2"/>
            <a:r>
              <a:rPr lang="en-US" altLang="en-US" dirty="0"/>
              <a:t>Continue until appropriate sized chunk available</a:t>
            </a:r>
          </a:p>
          <a:p>
            <a:r>
              <a:rPr lang="en-US" altLang="en-US" dirty="0"/>
              <a:t>For example, assume 256KB chunk available, kernel requests 21KB</a:t>
            </a:r>
          </a:p>
          <a:p>
            <a:pPr lvl="1"/>
            <a:r>
              <a:rPr lang="en-US" altLang="en-US" dirty="0"/>
              <a:t>Split into A</a:t>
            </a:r>
            <a:r>
              <a:rPr lang="en-US" altLang="en-US" baseline="-25000" dirty="0"/>
              <a:t>L</a:t>
            </a:r>
            <a:r>
              <a:rPr lang="en-US" altLang="en-US" dirty="0"/>
              <a:t> </a:t>
            </a:r>
            <a:r>
              <a:rPr lang="en-US" altLang="en-US" baseline="-25000" dirty="0"/>
              <a:t>and</a:t>
            </a:r>
            <a:r>
              <a:rPr lang="en-US" altLang="en-US" dirty="0"/>
              <a:t> A</a:t>
            </a:r>
            <a:r>
              <a:rPr lang="en-US" altLang="en-US" baseline="-25000" dirty="0"/>
              <a:t>R</a:t>
            </a:r>
            <a:r>
              <a:rPr lang="en-US" altLang="en-US" dirty="0"/>
              <a:t> of 128KB each</a:t>
            </a:r>
          </a:p>
          <a:p>
            <a:pPr lvl="2"/>
            <a:r>
              <a:rPr lang="en-US" altLang="en-US" dirty="0"/>
              <a:t>One further divided into B</a:t>
            </a:r>
            <a:r>
              <a:rPr lang="en-US" altLang="en-US" baseline="-25000" dirty="0"/>
              <a:t>L</a:t>
            </a:r>
            <a:r>
              <a:rPr lang="en-US" altLang="en-US" dirty="0"/>
              <a:t> and B</a:t>
            </a:r>
            <a:r>
              <a:rPr lang="en-US" altLang="en-US" baseline="-25000" dirty="0"/>
              <a:t>R</a:t>
            </a:r>
            <a:r>
              <a:rPr lang="en-US" altLang="en-US" dirty="0"/>
              <a:t> of 64KB</a:t>
            </a:r>
          </a:p>
          <a:p>
            <a:pPr lvl="3"/>
            <a:r>
              <a:rPr lang="en-US" altLang="en-US" dirty="0"/>
              <a:t>One further into C</a:t>
            </a:r>
            <a:r>
              <a:rPr lang="en-US" altLang="en-US" baseline="-25000" dirty="0"/>
              <a:t>L</a:t>
            </a:r>
            <a:r>
              <a:rPr lang="en-US" altLang="en-US" dirty="0"/>
              <a:t> and C</a:t>
            </a:r>
            <a:r>
              <a:rPr lang="en-US" altLang="en-US" baseline="-25000" dirty="0"/>
              <a:t>R</a:t>
            </a:r>
            <a:r>
              <a:rPr lang="en-US" altLang="en-US" dirty="0"/>
              <a:t> of 32KB each – one used to satisfy request</a:t>
            </a:r>
          </a:p>
          <a:p>
            <a:r>
              <a:rPr lang="en-US" altLang="en-US" dirty="0"/>
              <a:t>Advantage – quickly </a:t>
            </a:r>
            <a:r>
              <a:rPr lang="en-US" altLang="en-US" b="1" dirty="0">
                <a:solidFill>
                  <a:srgbClr val="006699"/>
                </a:solidFill>
                <a:latin typeface="+mj-lt"/>
              </a:rPr>
              <a:t>coalesce</a:t>
            </a:r>
            <a:r>
              <a:rPr lang="en-US" altLang="en-US" dirty="0"/>
              <a:t> unused chunks into larger chunk</a:t>
            </a:r>
          </a:p>
          <a:p>
            <a:r>
              <a:rPr lang="en-US" altLang="en-US" dirty="0"/>
              <a:t>Disadvantage - fragmentation</a:t>
            </a:r>
          </a:p>
        </p:txBody>
      </p:sp>
    </p:spTree>
  </p:cSld>
  <p:clrMapOvr>
    <a:masterClrMapping/>
  </p:clrMapOvr>
</p:sld>
</file>

<file path=ppt/slides/slide6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8610" name="Rectangle 2">
            <a:extLst>
              <a:ext uri="{FF2B5EF4-FFF2-40B4-BE49-F238E27FC236}">
                <a16:creationId xmlns:a16="http://schemas.microsoft.com/office/drawing/2014/main" id="{3D7F2BFD-A139-44E1-A8C4-15AD88D115BC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786328" y="248268"/>
            <a:ext cx="7723187" cy="576262"/>
          </a:xfrm>
        </p:spPr>
        <p:txBody>
          <a:bodyPr/>
          <a:lstStyle/>
          <a:p>
            <a:pPr eaLnBrk="1" hangingPunct="1"/>
            <a:r>
              <a:rPr lang="en-US" altLang="en-US" dirty="0"/>
              <a:t>Buddy System Allocator</a:t>
            </a:r>
          </a:p>
        </p:txBody>
      </p:sp>
      <p:pic>
        <p:nvPicPr>
          <p:cNvPr id="68611" name="Picture 1" descr="9_26.pdf">
            <a:extLst>
              <a:ext uri="{FF2B5EF4-FFF2-40B4-BE49-F238E27FC236}">
                <a16:creationId xmlns:a16="http://schemas.microsoft.com/office/drawing/2014/main" id="{869C8A9C-EF25-4003-820B-18102B316AAE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894013" y="1268413"/>
            <a:ext cx="4083050" cy="40005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</p:sld>
</file>

<file path=ppt/slides/slide6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9634" name="Rectangle 2">
            <a:extLst>
              <a:ext uri="{FF2B5EF4-FFF2-40B4-BE49-F238E27FC236}">
                <a16:creationId xmlns:a16="http://schemas.microsoft.com/office/drawing/2014/main" id="{EDA6288A-EB91-479B-96DE-A3D011B2474C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819828" y="244899"/>
            <a:ext cx="7605712" cy="576262"/>
          </a:xfrm>
        </p:spPr>
        <p:txBody>
          <a:bodyPr/>
          <a:lstStyle/>
          <a:p>
            <a:pPr eaLnBrk="1" hangingPunct="1"/>
            <a:r>
              <a:rPr lang="en-US" altLang="en-US"/>
              <a:t>Slab Allocator</a:t>
            </a:r>
          </a:p>
        </p:txBody>
      </p:sp>
      <p:sp>
        <p:nvSpPr>
          <p:cNvPr id="69635" name="Rectangle 3">
            <a:extLst>
              <a:ext uri="{FF2B5EF4-FFF2-40B4-BE49-F238E27FC236}">
                <a16:creationId xmlns:a16="http://schemas.microsoft.com/office/drawing/2014/main" id="{47A21D0E-511D-4C65-997E-BBF66953E2FA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xfrm>
            <a:off x="886408" y="1174398"/>
            <a:ext cx="7605712" cy="5046662"/>
          </a:xfrm>
        </p:spPr>
        <p:txBody>
          <a:bodyPr/>
          <a:lstStyle/>
          <a:p>
            <a:r>
              <a:rPr lang="en-US" altLang="en-US" dirty="0"/>
              <a:t>Alternate strategy</a:t>
            </a:r>
            <a:endParaRPr lang="en-US" altLang="en-US" sz="800" dirty="0"/>
          </a:p>
          <a:p>
            <a:r>
              <a:rPr lang="en-US" altLang="en-US" b="1" dirty="0">
                <a:solidFill>
                  <a:srgbClr val="006699"/>
                </a:solidFill>
                <a:latin typeface="+mj-lt"/>
              </a:rPr>
              <a:t>Slab</a:t>
            </a:r>
            <a:r>
              <a:rPr lang="en-US" altLang="en-US" dirty="0">
                <a:solidFill>
                  <a:srgbClr val="3366FF"/>
                </a:solidFill>
              </a:rPr>
              <a:t> </a:t>
            </a:r>
            <a:r>
              <a:rPr lang="en-US" altLang="en-US" dirty="0"/>
              <a:t>is one or more physically contiguous pages</a:t>
            </a:r>
            <a:endParaRPr lang="en-US" altLang="en-US" sz="800" dirty="0"/>
          </a:p>
          <a:p>
            <a:r>
              <a:rPr lang="en-US" altLang="en-US" b="1" dirty="0">
                <a:solidFill>
                  <a:srgbClr val="006699"/>
                </a:solidFill>
                <a:latin typeface="+mj-lt"/>
              </a:rPr>
              <a:t>Cache</a:t>
            </a:r>
            <a:r>
              <a:rPr lang="en-US" altLang="en-US" dirty="0">
                <a:solidFill>
                  <a:srgbClr val="3366FF"/>
                </a:solidFill>
              </a:rPr>
              <a:t> </a:t>
            </a:r>
            <a:r>
              <a:rPr lang="en-US" altLang="en-US" dirty="0"/>
              <a:t>consists of one or more slabs</a:t>
            </a:r>
            <a:endParaRPr lang="en-US" altLang="en-US" sz="800" dirty="0"/>
          </a:p>
          <a:p>
            <a:r>
              <a:rPr lang="en-US" altLang="en-US" dirty="0"/>
              <a:t>Single cache for each unique kernel data structure</a:t>
            </a:r>
          </a:p>
          <a:p>
            <a:pPr lvl="1"/>
            <a:r>
              <a:rPr lang="en-US" altLang="en-US" dirty="0"/>
              <a:t>Each cache filled with </a:t>
            </a:r>
            <a:r>
              <a:rPr lang="en-US" altLang="en-US" b="1" dirty="0">
                <a:solidFill>
                  <a:srgbClr val="006699"/>
                </a:solidFill>
                <a:latin typeface="+mj-lt"/>
              </a:rPr>
              <a:t>objects</a:t>
            </a:r>
            <a:r>
              <a:rPr lang="en-US" altLang="en-US" dirty="0">
                <a:solidFill>
                  <a:srgbClr val="3366FF"/>
                </a:solidFill>
              </a:rPr>
              <a:t> </a:t>
            </a:r>
            <a:r>
              <a:rPr lang="en-US" altLang="en-US" dirty="0"/>
              <a:t>– instantiations of the data structure</a:t>
            </a:r>
            <a:endParaRPr lang="en-US" altLang="en-US" sz="800" dirty="0"/>
          </a:p>
          <a:p>
            <a:r>
              <a:rPr lang="en-US" altLang="en-US" dirty="0"/>
              <a:t>When cache created, filled with objects marked as </a:t>
            </a:r>
            <a:r>
              <a:rPr lang="en-US" altLang="en-US" b="1" dirty="0">
                <a:latin typeface="Courier New" panose="02070309020205020404" pitchFamily="49" charset="0"/>
                <a:cs typeface="Courier New" panose="02070309020205020404" pitchFamily="49" charset="0"/>
              </a:rPr>
              <a:t>free</a:t>
            </a:r>
            <a:endParaRPr lang="en-US" altLang="en-US" sz="800" b="1" dirty="0"/>
          </a:p>
          <a:p>
            <a:r>
              <a:rPr lang="en-US" altLang="en-US" dirty="0"/>
              <a:t>When structures stored, objects marked as </a:t>
            </a:r>
            <a:r>
              <a:rPr lang="en-US" altLang="en-US" b="1" dirty="0">
                <a:latin typeface="Courier New" panose="02070309020205020404" pitchFamily="49" charset="0"/>
                <a:cs typeface="Courier New" panose="02070309020205020404" pitchFamily="49" charset="0"/>
              </a:rPr>
              <a:t>used</a:t>
            </a:r>
            <a:endParaRPr lang="en-US" altLang="en-US" sz="800" b="1" dirty="0"/>
          </a:p>
          <a:p>
            <a:r>
              <a:rPr lang="en-US" altLang="en-US" dirty="0"/>
              <a:t>If slab is full of used objects, next object allocated from empty slab</a:t>
            </a:r>
          </a:p>
          <a:p>
            <a:pPr lvl="1"/>
            <a:r>
              <a:rPr lang="en-US" altLang="en-US" dirty="0"/>
              <a:t>If no empty slabs, new slab allocated</a:t>
            </a:r>
            <a:endParaRPr lang="en-US" altLang="en-US" sz="800" dirty="0"/>
          </a:p>
          <a:p>
            <a:r>
              <a:rPr lang="en-US" altLang="en-US" dirty="0"/>
              <a:t>Benefits include no fragmentation, fast memory request satisfaction</a:t>
            </a:r>
          </a:p>
          <a:p>
            <a:pPr>
              <a:buFont typeface="Monotype Sorts" pitchFamily="-84" charset="2"/>
              <a:buNone/>
            </a:pPr>
            <a:endParaRPr lang="en-US" altLang="en-US" dirty="0"/>
          </a:p>
          <a:p>
            <a:endParaRPr lang="en-US" altLang="en-US" dirty="0"/>
          </a:p>
        </p:txBody>
      </p:sp>
    </p:spTree>
  </p:cSld>
  <p:clrMapOvr>
    <a:masterClrMapping/>
  </p:clrMapOvr>
</p:sld>
</file>

<file path=ppt/slides/slide6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0658" name="Rectangle 2">
            <a:extLst>
              <a:ext uri="{FF2B5EF4-FFF2-40B4-BE49-F238E27FC236}">
                <a16:creationId xmlns:a16="http://schemas.microsoft.com/office/drawing/2014/main" id="{4A40E11A-B2D5-4E29-BF39-6BA9D3D28464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798996" y="238161"/>
            <a:ext cx="7635875" cy="576262"/>
          </a:xfrm>
        </p:spPr>
        <p:txBody>
          <a:bodyPr/>
          <a:lstStyle/>
          <a:p>
            <a:pPr eaLnBrk="1" hangingPunct="1"/>
            <a:r>
              <a:rPr lang="en-US" altLang="en-US" dirty="0"/>
              <a:t>Slab Allocation</a:t>
            </a:r>
          </a:p>
        </p:txBody>
      </p:sp>
      <p:pic>
        <p:nvPicPr>
          <p:cNvPr id="70659" name="Picture 1" descr="9_27.pdf">
            <a:extLst>
              <a:ext uri="{FF2B5EF4-FFF2-40B4-BE49-F238E27FC236}">
                <a16:creationId xmlns:a16="http://schemas.microsoft.com/office/drawing/2014/main" id="{0BAC7363-1517-4813-8378-BDB9D65AAA12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993900" y="1182688"/>
            <a:ext cx="5129213" cy="4064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</p:sld>
</file>

<file path=ppt/slides/slide6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682" name="Rectangle 2">
            <a:extLst>
              <a:ext uri="{FF2B5EF4-FFF2-40B4-BE49-F238E27FC236}">
                <a16:creationId xmlns:a16="http://schemas.microsoft.com/office/drawing/2014/main" id="{83762B59-BFC2-467F-AE33-A4E58A10E750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782506" y="235568"/>
            <a:ext cx="7605712" cy="576262"/>
          </a:xfrm>
        </p:spPr>
        <p:txBody>
          <a:bodyPr/>
          <a:lstStyle/>
          <a:p>
            <a:pPr eaLnBrk="1" hangingPunct="1"/>
            <a:r>
              <a:rPr lang="en-US" altLang="en-US" dirty="0"/>
              <a:t>Slab Allocator in Linux</a:t>
            </a:r>
          </a:p>
        </p:txBody>
      </p:sp>
      <p:sp>
        <p:nvSpPr>
          <p:cNvPr id="71683" name="Rectangle 3">
            <a:extLst>
              <a:ext uri="{FF2B5EF4-FFF2-40B4-BE49-F238E27FC236}">
                <a16:creationId xmlns:a16="http://schemas.microsoft.com/office/drawing/2014/main" id="{22327191-B344-4706-B7BA-4B24E2E936CE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xfrm>
            <a:off x="886408" y="1167854"/>
            <a:ext cx="7501810" cy="5214937"/>
          </a:xfrm>
        </p:spPr>
        <p:txBody>
          <a:bodyPr/>
          <a:lstStyle/>
          <a:p>
            <a:r>
              <a:rPr lang="en-US" altLang="en-US" dirty="0"/>
              <a:t>For example process descriptor is of type </a:t>
            </a:r>
            <a:r>
              <a:rPr lang="en-US" altLang="en-US" dirty="0">
                <a:latin typeface="Courier New" panose="02070309020205020404" pitchFamily="49" charset="0"/>
                <a:cs typeface="Courier New" panose="02070309020205020404" pitchFamily="49" charset="0"/>
              </a:rPr>
              <a:t>struct </a:t>
            </a:r>
            <a:r>
              <a:rPr lang="en-US" altLang="en-US" dirty="0" err="1">
                <a:latin typeface="Courier New" panose="02070309020205020404" pitchFamily="49" charset="0"/>
                <a:cs typeface="Courier New" panose="02070309020205020404" pitchFamily="49" charset="0"/>
              </a:rPr>
              <a:t>task_struct</a:t>
            </a:r>
            <a:endParaRPr lang="en-US" altLang="en-US" dirty="0"/>
          </a:p>
          <a:p>
            <a:r>
              <a:rPr lang="en-US" altLang="en-US" dirty="0" err="1"/>
              <a:t>Approx</a:t>
            </a:r>
            <a:r>
              <a:rPr lang="en-US" altLang="en-US" dirty="0"/>
              <a:t> 1.7KB of memory</a:t>
            </a:r>
          </a:p>
          <a:p>
            <a:r>
              <a:rPr lang="en-US" altLang="en-US" dirty="0"/>
              <a:t>New task -&gt; allocate new struct from cache</a:t>
            </a:r>
          </a:p>
          <a:p>
            <a:pPr lvl="1"/>
            <a:r>
              <a:rPr lang="en-US" altLang="en-US" dirty="0"/>
              <a:t>Will use existing free </a:t>
            </a:r>
            <a:r>
              <a:rPr lang="en-US" altLang="en-US" dirty="0">
                <a:latin typeface="Courier New" panose="02070309020205020404" pitchFamily="49" charset="0"/>
                <a:cs typeface="Courier New" panose="02070309020205020404" pitchFamily="49" charset="0"/>
              </a:rPr>
              <a:t>struct </a:t>
            </a:r>
            <a:r>
              <a:rPr lang="en-US" altLang="en-US" dirty="0" err="1">
                <a:latin typeface="Courier New" panose="02070309020205020404" pitchFamily="49" charset="0"/>
                <a:cs typeface="Courier New" panose="02070309020205020404" pitchFamily="49" charset="0"/>
              </a:rPr>
              <a:t>task_struct</a:t>
            </a:r>
            <a:endParaRPr lang="en-US" altLang="en-US" dirty="0"/>
          </a:p>
          <a:p>
            <a:r>
              <a:rPr lang="en-US" altLang="en-US" dirty="0"/>
              <a:t>Slab can be in three possible states</a:t>
            </a:r>
          </a:p>
          <a:p>
            <a:pPr lvl="1">
              <a:buFont typeface="Arial" panose="020B0604020202020204" pitchFamily="34" charset="0"/>
              <a:buAutoNum type="arabicPeriod"/>
            </a:pPr>
            <a:r>
              <a:rPr lang="en-US" altLang="en-US" dirty="0"/>
              <a:t>Full – all used</a:t>
            </a:r>
          </a:p>
          <a:p>
            <a:pPr lvl="1">
              <a:buFont typeface="Arial" panose="020B0604020202020204" pitchFamily="34" charset="0"/>
              <a:buAutoNum type="arabicPeriod"/>
            </a:pPr>
            <a:r>
              <a:rPr lang="en-US" altLang="en-US" dirty="0"/>
              <a:t>Empty – all free</a:t>
            </a:r>
          </a:p>
          <a:p>
            <a:pPr lvl="1">
              <a:buFont typeface="Arial" panose="020B0604020202020204" pitchFamily="34" charset="0"/>
              <a:buAutoNum type="arabicPeriod"/>
            </a:pPr>
            <a:r>
              <a:rPr lang="en-US" altLang="en-US" dirty="0"/>
              <a:t>Partial – mix of free and used</a:t>
            </a:r>
          </a:p>
          <a:p>
            <a:r>
              <a:rPr lang="en-US" altLang="en-US" dirty="0"/>
              <a:t>Upon request, slab allocator</a:t>
            </a:r>
          </a:p>
          <a:p>
            <a:pPr lvl="1">
              <a:buFont typeface="Arial" panose="020B0604020202020204" pitchFamily="34" charset="0"/>
              <a:buAutoNum type="arabicPeriod"/>
            </a:pPr>
            <a:r>
              <a:rPr lang="en-US" altLang="en-US" dirty="0"/>
              <a:t>Uses free struct in partial slab</a:t>
            </a:r>
          </a:p>
          <a:p>
            <a:pPr lvl="1">
              <a:buFont typeface="Arial" panose="020B0604020202020204" pitchFamily="34" charset="0"/>
              <a:buAutoNum type="arabicPeriod"/>
            </a:pPr>
            <a:r>
              <a:rPr lang="en-US" altLang="en-US" dirty="0"/>
              <a:t>If none, takes one from empty slab</a:t>
            </a:r>
          </a:p>
          <a:p>
            <a:pPr lvl="1">
              <a:buFont typeface="Arial" panose="020B0604020202020204" pitchFamily="34" charset="0"/>
              <a:buAutoNum type="arabicPeriod"/>
            </a:pPr>
            <a:r>
              <a:rPr lang="en-US" altLang="en-US" dirty="0"/>
              <a:t>If no empty slab, create new empty</a:t>
            </a:r>
          </a:p>
        </p:txBody>
      </p:sp>
    </p:spTree>
  </p:cSld>
  <p:clrMapOvr>
    <a:masterClrMapping/>
  </p:clrMapOvr>
</p:sld>
</file>

<file path=ppt/slides/slide7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2706" name="Rectangle 2">
            <a:extLst>
              <a:ext uri="{FF2B5EF4-FFF2-40B4-BE49-F238E27FC236}">
                <a16:creationId xmlns:a16="http://schemas.microsoft.com/office/drawing/2014/main" id="{3750BB86-BC72-482A-B3BB-E6EF83BAB24A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885142" y="244899"/>
            <a:ext cx="7605712" cy="576262"/>
          </a:xfrm>
        </p:spPr>
        <p:txBody>
          <a:bodyPr/>
          <a:lstStyle/>
          <a:p>
            <a:pPr eaLnBrk="1" hangingPunct="1"/>
            <a:r>
              <a:rPr lang="en-US" altLang="en-US" dirty="0"/>
              <a:t>Slab Allocator in Linux (Cont.)</a:t>
            </a:r>
          </a:p>
        </p:txBody>
      </p:sp>
      <p:sp>
        <p:nvSpPr>
          <p:cNvPr id="72707" name="Rectangle 3">
            <a:extLst>
              <a:ext uri="{FF2B5EF4-FFF2-40B4-BE49-F238E27FC236}">
                <a16:creationId xmlns:a16="http://schemas.microsoft.com/office/drawing/2014/main" id="{AEE52FFE-7E13-4422-8E6C-50D405110C0C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xfrm>
            <a:off x="885142" y="1103313"/>
            <a:ext cx="7605712" cy="5214937"/>
          </a:xfrm>
        </p:spPr>
        <p:txBody>
          <a:bodyPr/>
          <a:lstStyle/>
          <a:p>
            <a:r>
              <a:rPr lang="en-US" altLang="en-US" dirty="0"/>
              <a:t>Slab started in Solaris, now wide-spread for both kernel mode and user memory in various OSes</a:t>
            </a:r>
          </a:p>
          <a:p>
            <a:r>
              <a:rPr lang="en-US" altLang="en-US" dirty="0"/>
              <a:t>Linux  2.2 had SLAB, now has both SLOB and SLUB allocators</a:t>
            </a:r>
          </a:p>
          <a:p>
            <a:pPr lvl="1"/>
            <a:r>
              <a:rPr lang="en-US" altLang="en-US" dirty="0"/>
              <a:t>SLOB for systems with limited memory</a:t>
            </a:r>
          </a:p>
          <a:p>
            <a:pPr lvl="2"/>
            <a:r>
              <a:rPr lang="en-US" altLang="en-US" dirty="0"/>
              <a:t>Simple List of Blocks – maintains 3 list objects for small, medium, large objects</a:t>
            </a:r>
          </a:p>
          <a:p>
            <a:pPr lvl="1"/>
            <a:r>
              <a:rPr lang="en-US" altLang="en-US" dirty="0"/>
              <a:t>SLUB is performance-optimized SLAB removes per-CPU queues, metadata stored in page structure</a:t>
            </a:r>
          </a:p>
        </p:txBody>
      </p:sp>
    </p:spTree>
  </p:cSld>
  <p:clrMapOvr>
    <a:masterClrMapping/>
  </p:clrMapOvr>
</p:sld>
</file>

<file path=ppt/slides/slide7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3730" name="Rectangle 2">
            <a:extLst>
              <a:ext uri="{FF2B5EF4-FFF2-40B4-BE49-F238E27FC236}">
                <a16:creationId xmlns:a16="http://schemas.microsoft.com/office/drawing/2014/main" id="{6B76758C-1E6C-4B95-A8AA-7E0A28DAC07F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768867" y="244899"/>
            <a:ext cx="7791450" cy="576262"/>
          </a:xfrm>
        </p:spPr>
        <p:txBody>
          <a:bodyPr/>
          <a:lstStyle/>
          <a:p>
            <a:pPr eaLnBrk="1" hangingPunct="1"/>
            <a:r>
              <a:rPr lang="en-US" altLang="en-US" dirty="0"/>
              <a:t>Other Considerations</a:t>
            </a:r>
          </a:p>
        </p:txBody>
      </p:sp>
      <p:sp>
        <p:nvSpPr>
          <p:cNvPr id="78851" name="Rectangle 3">
            <a:extLst>
              <a:ext uri="{FF2B5EF4-FFF2-40B4-BE49-F238E27FC236}">
                <a16:creationId xmlns:a16="http://schemas.microsoft.com/office/drawing/2014/main" id="{48081149-F761-4B98-AC52-65D65BDA9539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xfrm>
            <a:off x="874570" y="1170217"/>
            <a:ext cx="7027251" cy="4908550"/>
          </a:xfrm>
          <a:ln>
            <a:miter lim="800000"/>
            <a:headEnd/>
            <a:tailEnd/>
          </a:ln>
        </p:spPr>
        <p:txBody>
          <a:bodyPr/>
          <a:lstStyle/>
          <a:p>
            <a:pPr>
              <a:defRPr/>
            </a:pPr>
            <a:r>
              <a:rPr lang="en-US" altLang="en-US" dirty="0"/>
              <a:t>Prepaging </a:t>
            </a:r>
          </a:p>
          <a:p>
            <a:pPr>
              <a:defRPr/>
            </a:pPr>
            <a:r>
              <a:rPr lang="en-US" altLang="en-US" dirty="0"/>
              <a:t>Page size</a:t>
            </a:r>
          </a:p>
          <a:p>
            <a:pPr>
              <a:defRPr/>
            </a:pPr>
            <a:r>
              <a:rPr lang="en-US" altLang="en-US" dirty="0"/>
              <a:t>TLB reach</a:t>
            </a:r>
          </a:p>
          <a:p>
            <a:pPr>
              <a:defRPr/>
            </a:pPr>
            <a:r>
              <a:rPr lang="en-US" altLang="en-US" dirty="0"/>
              <a:t>Inverted page table</a:t>
            </a:r>
          </a:p>
          <a:p>
            <a:pPr>
              <a:defRPr/>
            </a:pPr>
            <a:r>
              <a:rPr lang="en-US" altLang="en-US" dirty="0"/>
              <a:t>Program structure</a:t>
            </a:r>
          </a:p>
          <a:p>
            <a:pPr>
              <a:defRPr/>
            </a:pPr>
            <a:r>
              <a:rPr lang="en-US" altLang="en-US" dirty="0"/>
              <a:t>I/O interlock and page locking</a:t>
            </a:r>
          </a:p>
          <a:p>
            <a:pPr>
              <a:buFont typeface="Monotype Sorts" pitchFamily="-84" charset="2"/>
              <a:buNone/>
              <a:defRPr/>
            </a:pPr>
            <a:endParaRPr lang="en-US" altLang="en-US" dirty="0"/>
          </a:p>
          <a:p>
            <a:pPr>
              <a:defRPr/>
            </a:pPr>
            <a:endParaRPr lang="en-US" altLang="en-US" dirty="0"/>
          </a:p>
          <a:p>
            <a:pPr lvl="8">
              <a:buFontTx/>
              <a:buNone/>
              <a:defRPr/>
            </a:pPr>
            <a:endParaRPr lang="en-US" altLang="en-US" dirty="0"/>
          </a:p>
        </p:txBody>
      </p:sp>
    </p:spTree>
  </p:cSld>
  <p:clrMapOvr>
    <a:masterClrMapping/>
  </p:clrMapOvr>
</p:sld>
</file>

<file path=ppt/slides/slide7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4754" name="Rectangle 2">
            <a:extLst>
              <a:ext uri="{FF2B5EF4-FFF2-40B4-BE49-F238E27FC236}">
                <a16:creationId xmlns:a16="http://schemas.microsoft.com/office/drawing/2014/main" id="{1CDB9EE0-6EEF-4CAE-AF4B-D8E6BB27BC85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563595" y="235568"/>
            <a:ext cx="7791450" cy="576262"/>
          </a:xfrm>
        </p:spPr>
        <p:txBody>
          <a:bodyPr/>
          <a:lstStyle/>
          <a:p>
            <a:pPr eaLnBrk="1" hangingPunct="1"/>
            <a:r>
              <a:rPr lang="en-US" altLang="en-US" dirty="0" err="1"/>
              <a:t>Prepaging</a:t>
            </a:r>
            <a:endParaRPr lang="en-US" altLang="en-US" dirty="0"/>
          </a:p>
        </p:txBody>
      </p:sp>
      <p:sp>
        <p:nvSpPr>
          <p:cNvPr id="74755" name="Rectangle 3">
            <a:extLst>
              <a:ext uri="{FF2B5EF4-FFF2-40B4-BE49-F238E27FC236}">
                <a16:creationId xmlns:a16="http://schemas.microsoft.com/office/drawing/2014/main" id="{AABE17C3-5680-4983-895A-8012E260D65D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xfrm>
            <a:off x="877081" y="1170217"/>
            <a:ext cx="7697752" cy="4908550"/>
          </a:xfrm>
        </p:spPr>
        <p:txBody>
          <a:bodyPr/>
          <a:lstStyle/>
          <a:p>
            <a:r>
              <a:rPr lang="en-US" altLang="en-US" dirty="0"/>
              <a:t>To reduce the large number of page faults that occurs at process startup</a:t>
            </a:r>
          </a:p>
          <a:p>
            <a:r>
              <a:rPr lang="en-US" altLang="en-US" dirty="0" err="1"/>
              <a:t>Prepage</a:t>
            </a:r>
            <a:r>
              <a:rPr lang="en-US" altLang="en-US" dirty="0"/>
              <a:t> all or some of the pages a process will need, before they are referenced</a:t>
            </a:r>
          </a:p>
          <a:p>
            <a:r>
              <a:rPr lang="en-US" altLang="en-US" dirty="0"/>
              <a:t>But if </a:t>
            </a:r>
            <a:r>
              <a:rPr lang="en-US" altLang="en-US" dirty="0" err="1"/>
              <a:t>prepaged</a:t>
            </a:r>
            <a:r>
              <a:rPr lang="en-US" altLang="en-US" dirty="0"/>
              <a:t> pages are unused, I/O and memory was wasted</a:t>
            </a:r>
          </a:p>
          <a:p>
            <a:r>
              <a:rPr lang="en-US" altLang="en-US" dirty="0"/>
              <a:t>Assume </a:t>
            </a:r>
            <a:r>
              <a:rPr lang="en-US" altLang="en-US" i="1" dirty="0"/>
              <a:t>s</a:t>
            </a:r>
            <a:r>
              <a:rPr lang="en-US" altLang="en-US" dirty="0"/>
              <a:t> pages are </a:t>
            </a:r>
            <a:r>
              <a:rPr lang="en-US" altLang="en-US" dirty="0" err="1"/>
              <a:t>prepaged</a:t>
            </a:r>
            <a:r>
              <a:rPr lang="en-US" altLang="en-US" dirty="0"/>
              <a:t> and </a:t>
            </a:r>
            <a:r>
              <a:rPr lang="el-GR" altLang="en-US" i="1" dirty="0"/>
              <a:t>α</a:t>
            </a:r>
            <a:r>
              <a:rPr lang="en-US" altLang="en-US" i="1" dirty="0"/>
              <a:t> </a:t>
            </a:r>
            <a:r>
              <a:rPr lang="en-US" altLang="en-US" dirty="0"/>
              <a:t>of the pages is used</a:t>
            </a:r>
          </a:p>
          <a:p>
            <a:pPr lvl="1"/>
            <a:r>
              <a:rPr lang="en-US" altLang="en-US" dirty="0"/>
              <a:t>Is cost of </a:t>
            </a:r>
            <a:r>
              <a:rPr lang="en-US" altLang="en-US" b="1" i="1" dirty="0"/>
              <a:t>s * </a:t>
            </a:r>
            <a:r>
              <a:rPr lang="el-GR" altLang="en-US" b="1" i="1" dirty="0"/>
              <a:t>α</a:t>
            </a:r>
            <a:r>
              <a:rPr lang="en-US" altLang="en-US" b="1" i="1" dirty="0"/>
              <a:t>  </a:t>
            </a:r>
            <a:r>
              <a:rPr lang="en-US" altLang="en-US" dirty="0"/>
              <a:t>save pages faults &gt; or &lt; than the cost of </a:t>
            </a:r>
            <a:r>
              <a:rPr lang="en-US" altLang="en-US" dirty="0" err="1"/>
              <a:t>prepaging</a:t>
            </a:r>
            <a:r>
              <a:rPr lang="en-US" altLang="en-US" i="1" dirty="0"/>
              <a:t> </a:t>
            </a:r>
            <a:br>
              <a:rPr lang="en-US" altLang="en-US" i="1" dirty="0"/>
            </a:br>
            <a:r>
              <a:rPr lang="en-US" altLang="en-US" b="1" i="1" dirty="0"/>
              <a:t>s * (1- </a:t>
            </a:r>
            <a:r>
              <a:rPr lang="el-GR" altLang="en-US" b="1" i="1" dirty="0"/>
              <a:t>α</a:t>
            </a:r>
            <a:r>
              <a:rPr lang="en-US" altLang="en-US" b="1" i="1" dirty="0"/>
              <a:t>) </a:t>
            </a:r>
            <a:r>
              <a:rPr lang="en-US" altLang="en-US" dirty="0"/>
              <a:t>unnecessary pages</a:t>
            </a:r>
            <a:r>
              <a:rPr lang="en-US" altLang="en-US" i="1" dirty="0"/>
              <a:t>?  </a:t>
            </a:r>
          </a:p>
          <a:p>
            <a:pPr lvl="1"/>
            <a:r>
              <a:rPr lang="el-GR" altLang="en-US" b="1" i="1" dirty="0"/>
              <a:t>α</a:t>
            </a:r>
            <a:r>
              <a:rPr lang="en-US" altLang="en-US" i="1" dirty="0"/>
              <a:t> </a:t>
            </a:r>
            <a:r>
              <a:rPr lang="en-US" altLang="en-US" dirty="0"/>
              <a:t>near zero </a:t>
            </a:r>
            <a:r>
              <a:rPr lang="en-US" altLang="en-US" dirty="0">
                <a:sym typeface="Symbol" panose="05050102010706020507" pitchFamily="18" charset="2"/>
              </a:rPr>
              <a:t> </a:t>
            </a:r>
            <a:r>
              <a:rPr lang="en-US" altLang="en-US" dirty="0" err="1">
                <a:sym typeface="Symbol" panose="05050102010706020507" pitchFamily="18" charset="2"/>
              </a:rPr>
              <a:t>prepaging</a:t>
            </a:r>
            <a:r>
              <a:rPr lang="en-US" altLang="en-US" dirty="0">
                <a:sym typeface="Symbol" panose="05050102010706020507" pitchFamily="18" charset="2"/>
              </a:rPr>
              <a:t> loses</a:t>
            </a:r>
            <a:r>
              <a:rPr lang="en-US" altLang="en-US" dirty="0"/>
              <a:t> </a:t>
            </a:r>
          </a:p>
        </p:txBody>
      </p:sp>
    </p:spTree>
  </p:cSld>
  <p:clrMapOvr>
    <a:masterClrMapping/>
  </p:clrMapOvr>
</p:sld>
</file>

<file path=ppt/slides/slide7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5778" name="Rectangle 2">
            <a:extLst>
              <a:ext uri="{FF2B5EF4-FFF2-40B4-BE49-F238E27FC236}">
                <a16:creationId xmlns:a16="http://schemas.microsoft.com/office/drawing/2014/main" id="{6AB72313-E0CB-45E4-B313-0796730820F8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742530" y="228830"/>
            <a:ext cx="7431087" cy="576262"/>
          </a:xfrm>
        </p:spPr>
        <p:txBody>
          <a:bodyPr/>
          <a:lstStyle/>
          <a:p>
            <a:pPr eaLnBrk="1" hangingPunct="1"/>
            <a:r>
              <a:rPr lang="en-US" altLang="en-US" dirty="0"/>
              <a:t>Page Size</a:t>
            </a:r>
          </a:p>
        </p:txBody>
      </p:sp>
      <p:sp>
        <p:nvSpPr>
          <p:cNvPr id="75779" name="Rectangle 3">
            <a:extLst>
              <a:ext uri="{FF2B5EF4-FFF2-40B4-BE49-F238E27FC236}">
                <a16:creationId xmlns:a16="http://schemas.microsoft.com/office/drawing/2014/main" id="{6DC9D45D-D520-4D10-ABA7-FAA4AD8B0FFC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xfrm>
            <a:off x="864763" y="1153954"/>
            <a:ext cx="7654085" cy="4759325"/>
          </a:xfrm>
        </p:spPr>
        <p:txBody>
          <a:bodyPr/>
          <a:lstStyle/>
          <a:p>
            <a:r>
              <a:rPr lang="en-US" altLang="en-US" dirty="0"/>
              <a:t>Sometimes OS designers have a choice</a:t>
            </a:r>
          </a:p>
          <a:p>
            <a:pPr lvl="1"/>
            <a:r>
              <a:rPr lang="en-US" altLang="en-US" dirty="0"/>
              <a:t>Especially if running on custom-built CPU</a:t>
            </a:r>
          </a:p>
          <a:p>
            <a:r>
              <a:rPr lang="en-US" altLang="en-US" dirty="0"/>
              <a:t>Page size selection must take into consideration:</a:t>
            </a:r>
          </a:p>
          <a:p>
            <a:pPr lvl="1"/>
            <a:r>
              <a:rPr lang="en-US" altLang="en-US" dirty="0"/>
              <a:t>Fragmentation</a:t>
            </a:r>
          </a:p>
          <a:p>
            <a:pPr lvl="1"/>
            <a:r>
              <a:rPr lang="en-US" altLang="en-US" dirty="0"/>
              <a:t>Page table size </a:t>
            </a:r>
          </a:p>
          <a:p>
            <a:pPr lvl="1"/>
            <a:r>
              <a:rPr lang="en-US" altLang="en-US" b="1" dirty="0">
                <a:solidFill>
                  <a:srgbClr val="006699"/>
                </a:solidFill>
                <a:latin typeface="+mj-lt"/>
              </a:rPr>
              <a:t>Resolution</a:t>
            </a:r>
          </a:p>
          <a:p>
            <a:pPr lvl="1"/>
            <a:r>
              <a:rPr lang="en-US" altLang="en-US" dirty="0"/>
              <a:t>I/O overhead</a:t>
            </a:r>
          </a:p>
          <a:p>
            <a:pPr lvl="1"/>
            <a:r>
              <a:rPr lang="en-US" altLang="en-US" dirty="0"/>
              <a:t>Number of page faults</a:t>
            </a:r>
          </a:p>
          <a:p>
            <a:pPr lvl="1"/>
            <a:r>
              <a:rPr lang="en-US" altLang="en-US" dirty="0"/>
              <a:t>Locality</a:t>
            </a:r>
          </a:p>
          <a:p>
            <a:pPr lvl="1"/>
            <a:r>
              <a:rPr lang="en-US" altLang="en-US" dirty="0"/>
              <a:t>TLB size and effectiveness</a:t>
            </a:r>
          </a:p>
          <a:p>
            <a:r>
              <a:rPr lang="en-US" altLang="en-US" dirty="0"/>
              <a:t>Always power of 2, usually in the range 2</a:t>
            </a:r>
            <a:r>
              <a:rPr lang="en-US" altLang="en-US" baseline="30000" dirty="0"/>
              <a:t>12</a:t>
            </a:r>
            <a:r>
              <a:rPr lang="en-US" altLang="en-US" dirty="0"/>
              <a:t> (4,096 bytes) to 2</a:t>
            </a:r>
            <a:r>
              <a:rPr lang="en-US" altLang="en-US" baseline="30000" dirty="0"/>
              <a:t>22</a:t>
            </a:r>
            <a:r>
              <a:rPr lang="en-US" altLang="en-US" dirty="0"/>
              <a:t> (4,194,304 bytes)</a:t>
            </a:r>
          </a:p>
          <a:p>
            <a:r>
              <a:rPr lang="en-US" altLang="en-US" dirty="0"/>
              <a:t>On average, growing over time</a:t>
            </a:r>
          </a:p>
        </p:txBody>
      </p:sp>
    </p:spTree>
  </p:cSld>
  <p:clrMapOvr>
    <a:masterClrMapping/>
  </p:clrMapOvr>
</p:sld>
</file>

<file path=ppt/slides/slide7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6802" name="Rectangle 2">
            <a:extLst>
              <a:ext uri="{FF2B5EF4-FFF2-40B4-BE49-F238E27FC236}">
                <a16:creationId xmlns:a16="http://schemas.microsoft.com/office/drawing/2014/main" id="{9FEBEE20-4A5C-413A-B000-3484CAD42712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466531" y="232199"/>
            <a:ext cx="7921691" cy="576262"/>
          </a:xfrm>
        </p:spPr>
        <p:txBody>
          <a:bodyPr/>
          <a:lstStyle/>
          <a:p>
            <a:pPr eaLnBrk="1" hangingPunct="1"/>
            <a:r>
              <a:rPr lang="en-US" altLang="en-US" dirty="0"/>
              <a:t>TLB Reach </a:t>
            </a:r>
          </a:p>
        </p:txBody>
      </p:sp>
      <p:sp>
        <p:nvSpPr>
          <p:cNvPr id="76803" name="Rectangle 3">
            <a:extLst>
              <a:ext uri="{FF2B5EF4-FFF2-40B4-BE49-F238E27FC236}">
                <a16:creationId xmlns:a16="http://schemas.microsoft.com/office/drawing/2014/main" id="{EA8B1F0E-2841-4D45-8806-4D0968518C1C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xfrm>
            <a:off x="895737" y="1165225"/>
            <a:ext cx="7694612" cy="4418013"/>
          </a:xfrm>
        </p:spPr>
        <p:txBody>
          <a:bodyPr/>
          <a:lstStyle/>
          <a:p>
            <a:r>
              <a:rPr lang="en-US" altLang="en-US" dirty="0"/>
              <a:t>TLB Reach - The amount of memory accessible from the TLB</a:t>
            </a:r>
            <a:endParaRPr lang="en-US" altLang="en-US" sz="800" dirty="0"/>
          </a:p>
          <a:p>
            <a:r>
              <a:rPr lang="en-US" altLang="en-US" dirty="0"/>
              <a:t>TLB Reach = (TLB Size) X (Page Size)</a:t>
            </a:r>
            <a:endParaRPr lang="en-US" altLang="en-US" sz="800" dirty="0"/>
          </a:p>
          <a:p>
            <a:r>
              <a:rPr lang="en-US" altLang="en-US" dirty="0"/>
              <a:t>Ideally, the working set of each process is stored in the TLB</a:t>
            </a:r>
          </a:p>
          <a:p>
            <a:pPr lvl="1"/>
            <a:r>
              <a:rPr lang="en-US" altLang="en-US" dirty="0"/>
              <a:t>Otherwise there is a high degree of page faults</a:t>
            </a:r>
            <a:endParaRPr lang="en-US" altLang="en-US" sz="800" dirty="0"/>
          </a:p>
          <a:p>
            <a:r>
              <a:rPr lang="en-US" altLang="en-US" dirty="0"/>
              <a:t>Increase the Page Size</a:t>
            </a:r>
          </a:p>
          <a:p>
            <a:pPr lvl="1"/>
            <a:r>
              <a:rPr lang="en-US" altLang="en-US" dirty="0"/>
              <a:t>This may lead to an increase in fragmentation as not all applications require a large page size</a:t>
            </a:r>
            <a:endParaRPr lang="en-US" altLang="en-US" sz="800" dirty="0"/>
          </a:p>
          <a:p>
            <a:r>
              <a:rPr lang="en-US" altLang="en-US" dirty="0"/>
              <a:t>Provide Multiple Page Sizes</a:t>
            </a:r>
          </a:p>
          <a:p>
            <a:pPr lvl="1"/>
            <a:r>
              <a:rPr lang="en-US" altLang="en-US" dirty="0"/>
              <a:t>This allows applications that require larger page sizes the opportunity to use them without an increase in fragmentation</a:t>
            </a:r>
          </a:p>
          <a:p>
            <a:endParaRPr lang="en-US" altLang="en-US" dirty="0"/>
          </a:p>
        </p:txBody>
      </p:sp>
    </p:spTree>
  </p:cSld>
  <p:clrMapOvr>
    <a:masterClrMapping/>
  </p:clrMapOvr>
</p:sld>
</file>

<file path=ppt/slides/slide7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7826" name="Rectangle 2">
            <a:extLst>
              <a:ext uri="{FF2B5EF4-FFF2-40B4-BE49-F238E27FC236}">
                <a16:creationId xmlns:a16="http://schemas.microsoft.com/office/drawing/2014/main" id="{15C91CD0-BB6D-4937-B73B-85F51EAE226D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857928" y="238161"/>
            <a:ext cx="7605712" cy="576262"/>
          </a:xfrm>
        </p:spPr>
        <p:txBody>
          <a:bodyPr/>
          <a:lstStyle/>
          <a:p>
            <a:pPr eaLnBrk="1" hangingPunct="1"/>
            <a:r>
              <a:rPr lang="en-US" altLang="en-US" dirty="0"/>
              <a:t>Program Structure</a:t>
            </a:r>
          </a:p>
        </p:txBody>
      </p:sp>
      <p:sp>
        <p:nvSpPr>
          <p:cNvPr id="77827" name="Rectangle 3">
            <a:extLst>
              <a:ext uri="{FF2B5EF4-FFF2-40B4-BE49-F238E27FC236}">
                <a16:creationId xmlns:a16="http://schemas.microsoft.com/office/drawing/2014/main" id="{29508830-6713-4F82-846C-6E4BBB6AC8AE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xfrm>
            <a:off x="877888" y="1104900"/>
            <a:ext cx="7548562" cy="4995863"/>
          </a:xfrm>
        </p:spPr>
        <p:txBody>
          <a:bodyPr/>
          <a:lstStyle/>
          <a:p>
            <a:pPr>
              <a:lnSpc>
                <a:spcPct val="90000"/>
              </a:lnSpc>
              <a:tabLst>
                <a:tab pos="3317875" algn="l"/>
                <a:tab pos="3649663" algn="l"/>
              </a:tabLst>
            </a:pPr>
            <a:r>
              <a:rPr lang="en-US" altLang="en-US"/>
              <a:t>Program structure</a:t>
            </a:r>
          </a:p>
          <a:p>
            <a:pPr lvl="1">
              <a:lnSpc>
                <a:spcPct val="90000"/>
              </a:lnSpc>
              <a:tabLst>
                <a:tab pos="3317875" algn="l"/>
                <a:tab pos="3649663" algn="l"/>
              </a:tabLst>
            </a:pPr>
            <a:r>
              <a:rPr lang="en-US" altLang="en-US">
                <a:latin typeface="Courier New" panose="02070309020205020404" pitchFamily="49" charset="0"/>
              </a:rPr>
              <a:t>int[128,128] data;</a:t>
            </a:r>
          </a:p>
          <a:p>
            <a:pPr lvl="1">
              <a:lnSpc>
                <a:spcPct val="90000"/>
              </a:lnSpc>
              <a:tabLst>
                <a:tab pos="3317875" algn="l"/>
                <a:tab pos="3649663" algn="l"/>
              </a:tabLst>
            </a:pPr>
            <a:r>
              <a:rPr lang="en-US" altLang="en-US"/>
              <a:t>Each row is stored in one page </a:t>
            </a:r>
          </a:p>
          <a:p>
            <a:pPr lvl="1">
              <a:lnSpc>
                <a:spcPct val="90000"/>
              </a:lnSpc>
              <a:tabLst>
                <a:tab pos="3317875" algn="l"/>
                <a:tab pos="3649663" algn="l"/>
              </a:tabLst>
            </a:pPr>
            <a:r>
              <a:rPr lang="en-US" altLang="en-US"/>
              <a:t>Program 1 	</a:t>
            </a:r>
          </a:p>
          <a:p>
            <a:pPr>
              <a:lnSpc>
                <a:spcPct val="90000"/>
              </a:lnSpc>
              <a:buFont typeface="Monotype Sorts" pitchFamily="-84" charset="2"/>
              <a:buNone/>
              <a:tabLst>
                <a:tab pos="3317875" algn="l"/>
                <a:tab pos="3649663" algn="l"/>
              </a:tabLst>
            </a:pPr>
            <a:r>
              <a:rPr lang="en-US" altLang="en-US">
                <a:latin typeface="Courier New" panose="02070309020205020404" pitchFamily="49" charset="0"/>
              </a:rPr>
              <a:t>                for (j = 0; j &lt;128; j++)</a:t>
            </a:r>
            <a:br>
              <a:rPr lang="en-US" altLang="en-US">
                <a:latin typeface="Courier New" panose="02070309020205020404" pitchFamily="49" charset="0"/>
              </a:rPr>
            </a:br>
            <a:r>
              <a:rPr lang="en-US" altLang="en-US">
                <a:latin typeface="Courier New" panose="02070309020205020404" pitchFamily="49" charset="0"/>
              </a:rPr>
              <a:t>                  for (i = 0; i &lt; 128; i++)</a:t>
            </a:r>
            <a:br>
              <a:rPr lang="en-US" altLang="en-US">
                <a:latin typeface="Courier New" panose="02070309020205020404" pitchFamily="49" charset="0"/>
              </a:rPr>
            </a:br>
            <a:r>
              <a:rPr lang="en-US" altLang="en-US">
                <a:latin typeface="Courier New" panose="02070309020205020404" pitchFamily="49" charset="0"/>
              </a:rPr>
              <a:t>                        data[i,j] = 0;</a:t>
            </a:r>
            <a:br>
              <a:rPr lang="en-US" altLang="en-US">
                <a:latin typeface="Courier New" panose="02070309020205020404" pitchFamily="49" charset="0"/>
              </a:rPr>
            </a:br>
            <a:endParaRPr lang="en-US" altLang="en-US">
              <a:latin typeface="Courier New" panose="02070309020205020404" pitchFamily="49" charset="0"/>
            </a:endParaRPr>
          </a:p>
          <a:p>
            <a:pPr lvl="1">
              <a:lnSpc>
                <a:spcPct val="90000"/>
              </a:lnSpc>
              <a:buFont typeface="Monotype Sorts" pitchFamily="-84" charset="2"/>
              <a:buNone/>
              <a:tabLst>
                <a:tab pos="3317875" algn="l"/>
                <a:tab pos="3649663" algn="l"/>
              </a:tabLst>
            </a:pPr>
            <a:r>
              <a:rPr lang="en-US" altLang="en-US"/>
              <a:t>     128 x 128 = 16,384 page faults </a:t>
            </a:r>
            <a:br>
              <a:rPr lang="en-US" altLang="en-US"/>
            </a:br>
            <a:endParaRPr lang="en-US" altLang="en-US"/>
          </a:p>
          <a:p>
            <a:pPr lvl="1">
              <a:lnSpc>
                <a:spcPct val="90000"/>
              </a:lnSpc>
              <a:tabLst>
                <a:tab pos="3317875" algn="l"/>
                <a:tab pos="3649663" algn="l"/>
              </a:tabLst>
            </a:pPr>
            <a:r>
              <a:rPr lang="en-US" altLang="en-US"/>
              <a:t>Program 2 	</a:t>
            </a:r>
          </a:p>
          <a:p>
            <a:pPr lvl="1">
              <a:lnSpc>
                <a:spcPct val="90000"/>
              </a:lnSpc>
              <a:buFont typeface="Monotype Sorts" pitchFamily="-84" charset="2"/>
              <a:buNone/>
              <a:tabLst>
                <a:tab pos="3317875" algn="l"/>
                <a:tab pos="3649663" algn="l"/>
              </a:tabLst>
            </a:pPr>
            <a:r>
              <a:rPr lang="en-US" altLang="en-US">
                <a:latin typeface="Courier New" panose="02070309020205020404" pitchFamily="49" charset="0"/>
              </a:rPr>
              <a:t>             for (i = 0; i &lt; 128; i++)</a:t>
            </a:r>
            <a:br>
              <a:rPr lang="en-US" altLang="en-US">
                <a:latin typeface="Courier New" panose="02070309020205020404" pitchFamily="49" charset="0"/>
              </a:rPr>
            </a:br>
            <a:r>
              <a:rPr lang="en-US" altLang="en-US">
                <a:latin typeface="Courier New" panose="02070309020205020404" pitchFamily="49" charset="0"/>
              </a:rPr>
              <a:t>               for (j = 0; j &lt; 128; j++)</a:t>
            </a:r>
            <a:br>
              <a:rPr lang="en-US" altLang="en-US">
                <a:latin typeface="Courier New" panose="02070309020205020404" pitchFamily="49" charset="0"/>
              </a:rPr>
            </a:br>
            <a:r>
              <a:rPr lang="en-US" altLang="en-US">
                <a:latin typeface="Courier New" panose="02070309020205020404" pitchFamily="49" charset="0"/>
              </a:rPr>
              <a:t>                     data[i,j] = 0;</a:t>
            </a:r>
          </a:p>
          <a:p>
            <a:pPr lvl="1">
              <a:lnSpc>
                <a:spcPct val="90000"/>
              </a:lnSpc>
              <a:buFont typeface="Monotype Sorts" pitchFamily="-84" charset="2"/>
              <a:buNone/>
              <a:tabLst>
                <a:tab pos="3317875" algn="l"/>
                <a:tab pos="3649663" algn="l"/>
              </a:tabLst>
            </a:pPr>
            <a:br>
              <a:rPr lang="en-US" altLang="en-US"/>
            </a:br>
            <a:r>
              <a:rPr lang="en-US" altLang="en-US"/>
              <a:t>128 page faults</a:t>
            </a:r>
          </a:p>
        </p:txBody>
      </p:sp>
    </p:spTree>
  </p:cSld>
  <p:clrMapOvr>
    <a:masterClrMapping/>
  </p:clrMapOvr>
</p:sld>
</file>

<file path=ppt/slides/slide7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8850" name="Rectangle 2">
            <a:extLst>
              <a:ext uri="{FF2B5EF4-FFF2-40B4-BE49-F238E27FC236}">
                <a16:creationId xmlns:a16="http://schemas.microsoft.com/office/drawing/2014/main" id="{44F98523-3E2E-4E25-A9ED-1A78B98D42D3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727203" y="244123"/>
            <a:ext cx="7800975" cy="576262"/>
          </a:xfrm>
        </p:spPr>
        <p:txBody>
          <a:bodyPr/>
          <a:lstStyle/>
          <a:p>
            <a:pPr eaLnBrk="1" hangingPunct="1"/>
            <a:r>
              <a:rPr lang="en-US" altLang="en-US" dirty="0"/>
              <a:t>I/O interlock</a:t>
            </a:r>
          </a:p>
        </p:txBody>
      </p:sp>
      <p:sp>
        <p:nvSpPr>
          <p:cNvPr id="78851" name="Rectangle 3">
            <a:extLst>
              <a:ext uri="{FF2B5EF4-FFF2-40B4-BE49-F238E27FC236}">
                <a16:creationId xmlns:a16="http://schemas.microsoft.com/office/drawing/2014/main" id="{0E0BF8FC-FB9A-4B67-A07C-AD1B490A7BE0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xfrm>
            <a:off x="877854" y="1193800"/>
            <a:ext cx="3929063" cy="4459288"/>
          </a:xfrm>
        </p:spPr>
        <p:txBody>
          <a:bodyPr/>
          <a:lstStyle/>
          <a:p>
            <a:r>
              <a:rPr lang="en-US" altLang="en-US" b="1" dirty="0">
                <a:solidFill>
                  <a:srgbClr val="006699"/>
                </a:solidFill>
                <a:latin typeface="+mj-lt"/>
              </a:rPr>
              <a:t>I/O Interlock </a:t>
            </a:r>
            <a:r>
              <a:rPr lang="en-US" altLang="en-US" dirty="0"/>
              <a:t>– Pages must sometimes be locked into memory</a:t>
            </a:r>
          </a:p>
          <a:p>
            <a:r>
              <a:rPr lang="en-US" altLang="en-US" dirty="0"/>
              <a:t>Consider I/O - Pages that are used for copying a file from a device must be locked from being selected for eviction by a page replacement algorithm</a:t>
            </a:r>
          </a:p>
          <a:p>
            <a:r>
              <a:rPr lang="en-US" altLang="en-US" b="1" dirty="0">
                <a:solidFill>
                  <a:srgbClr val="006699"/>
                </a:solidFill>
                <a:latin typeface="+mj-lt"/>
              </a:rPr>
              <a:t>Pinning</a:t>
            </a:r>
            <a:r>
              <a:rPr lang="en-US" altLang="en-US" dirty="0"/>
              <a:t> of pages to lock into memory</a:t>
            </a:r>
          </a:p>
        </p:txBody>
      </p:sp>
      <p:pic>
        <p:nvPicPr>
          <p:cNvPr id="78852" name="Picture 5">
            <a:extLst>
              <a:ext uri="{FF2B5EF4-FFF2-40B4-BE49-F238E27FC236}">
                <a16:creationId xmlns:a16="http://schemas.microsoft.com/office/drawing/2014/main" id="{FBB37575-E6A2-42DB-B423-BAB349CD37D8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457825" y="1430338"/>
            <a:ext cx="2733675" cy="31670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</p:sld>
</file>

<file path=ppt/slides/slide7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9874" name="Rectangle 2">
            <a:extLst>
              <a:ext uri="{FF2B5EF4-FFF2-40B4-BE49-F238E27FC236}">
                <a16:creationId xmlns:a16="http://schemas.microsoft.com/office/drawing/2014/main" id="{041B9075-5D3D-4C1F-BC2C-515609508ED9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727009" y="241529"/>
            <a:ext cx="7810500" cy="576262"/>
          </a:xfrm>
        </p:spPr>
        <p:txBody>
          <a:bodyPr/>
          <a:lstStyle/>
          <a:p>
            <a:pPr eaLnBrk="1" hangingPunct="1"/>
            <a:r>
              <a:rPr lang="en-US" altLang="en-US" dirty="0"/>
              <a:t>Operating System Examples</a:t>
            </a:r>
          </a:p>
        </p:txBody>
      </p:sp>
      <p:sp>
        <p:nvSpPr>
          <p:cNvPr id="79875" name="Rectangle 3">
            <a:extLst>
              <a:ext uri="{FF2B5EF4-FFF2-40B4-BE49-F238E27FC236}">
                <a16:creationId xmlns:a16="http://schemas.microsoft.com/office/drawing/2014/main" id="{6623A637-B9A8-4EB5-9D3A-3D41FDDB2237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xfrm>
            <a:off x="901736" y="1435100"/>
            <a:ext cx="7351712" cy="4483100"/>
          </a:xfrm>
        </p:spPr>
        <p:txBody>
          <a:bodyPr/>
          <a:lstStyle/>
          <a:p>
            <a:r>
              <a:rPr lang="en-US" altLang="en-US" dirty="0"/>
              <a:t>Windows</a:t>
            </a:r>
          </a:p>
          <a:p>
            <a:endParaRPr lang="en-US" altLang="en-US" dirty="0"/>
          </a:p>
          <a:p>
            <a:r>
              <a:rPr lang="en-US" altLang="en-US" dirty="0"/>
              <a:t>Solaris </a:t>
            </a:r>
          </a:p>
        </p:txBody>
      </p:sp>
    </p:spTree>
  </p:cSld>
  <p:clrMapOvr>
    <a:masterClrMapping/>
  </p:clrMapOvr>
</p:sld>
</file>

<file path=ppt/slides/slide7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0898" name="Rectangle 2">
            <a:extLst>
              <a:ext uri="{FF2B5EF4-FFF2-40B4-BE49-F238E27FC236}">
                <a16:creationId xmlns:a16="http://schemas.microsoft.com/office/drawing/2014/main" id="{D8E3548C-E30B-4E4A-B512-89B05FD39130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345230" y="234790"/>
            <a:ext cx="8229600" cy="576262"/>
          </a:xfrm>
        </p:spPr>
        <p:txBody>
          <a:bodyPr/>
          <a:lstStyle/>
          <a:p>
            <a:pPr eaLnBrk="1" hangingPunct="1"/>
            <a:r>
              <a:rPr lang="en-US" altLang="en-US" dirty="0"/>
              <a:t>Windows</a:t>
            </a:r>
          </a:p>
        </p:txBody>
      </p:sp>
      <p:sp>
        <p:nvSpPr>
          <p:cNvPr id="80899" name="Rectangle 3">
            <a:extLst>
              <a:ext uri="{FF2B5EF4-FFF2-40B4-BE49-F238E27FC236}">
                <a16:creationId xmlns:a16="http://schemas.microsoft.com/office/drawing/2014/main" id="{A7A5EE0C-B6B1-4A7D-8E79-BF30FDC858DE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xfrm>
            <a:off x="858608" y="1194872"/>
            <a:ext cx="7296150" cy="5299075"/>
          </a:xfrm>
        </p:spPr>
        <p:txBody>
          <a:bodyPr/>
          <a:lstStyle/>
          <a:p>
            <a:r>
              <a:rPr lang="en-US" altLang="en-US" dirty="0"/>
              <a:t>Uses demand paging with </a:t>
            </a:r>
            <a:r>
              <a:rPr lang="en-US" altLang="en-US" b="1" dirty="0">
                <a:solidFill>
                  <a:srgbClr val="006699"/>
                </a:solidFill>
                <a:latin typeface="+mj-lt"/>
              </a:rPr>
              <a:t>clustering</a:t>
            </a:r>
            <a:r>
              <a:rPr lang="en-US" altLang="en-US" dirty="0"/>
              <a:t>. Clustering brings in pages surrounding the faulting page</a:t>
            </a:r>
            <a:endParaRPr lang="en-US" altLang="en-US" sz="800" dirty="0"/>
          </a:p>
          <a:p>
            <a:r>
              <a:rPr lang="en-US" altLang="en-US" dirty="0"/>
              <a:t>Processes are assigned </a:t>
            </a:r>
            <a:r>
              <a:rPr lang="en-US" altLang="en-US" b="1" dirty="0">
                <a:solidFill>
                  <a:srgbClr val="006699"/>
                </a:solidFill>
                <a:latin typeface="+mj-lt"/>
              </a:rPr>
              <a:t>working set minimum</a:t>
            </a:r>
            <a:r>
              <a:rPr lang="en-US" altLang="en-US" dirty="0">
                <a:solidFill>
                  <a:srgbClr val="3366FF"/>
                </a:solidFill>
              </a:rPr>
              <a:t> </a:t>
            </a:r>
            <a:r>
              <a:rPr lang="en-US" altLang="en-US" dirty="0"/>
              <a:t>and </a:t>
            </a:r>
            <a:r>
              <a:rPr lang="en-US" altLang="en-US" b="1" dirty="0">
                <a:solidFill>
                  <a:srgbClr val="006699"/>
                </a:solidFill>
                <a:latin typeface="+mj-lt"/>
              </a:rPr>
              <a:t>working set maximum</a:t>
            </a:r>
          </a:p>
          <a:p>
            <a:r>
              <a:rPr lang="en-US" altLang="en-US" dirty="0"/>
              <a:t>Working set minimum is the minimum number of pages the process is guaranteed to have in memory</a:t>
            </a:r>
            <a:endParaRPr lang="en-US" altLang="en-US" sz="800" dirty="0"/>
          </a:p>
          <a:p>
            <a:r>
              <a:rPr lang="en-US" altLang="en-US" dirty="0"/>
              <a:t>A process may be assigned as many pages up to its working set maximum</a:t>
            </a:r>
            <a:endParaRPr lang="en-US" altLang="en-US" sz="800" dirty="0"/>
          </a:p>
          <a:p>
            <a:r>
              <a:rPr lang="en-US" altLang="en-US" dirty="0"/>
              <a:t>When the amount of free memory in the system falls below a threshold</a:t>
            </a:r>
            <a:r>
              <a:rPr lang="en-US" altLang="en-US" b="1" dirty="0">
                <a:solidFill>
                  <a:srgbClr val="006699"/>
                </a:solidFill>
                <a:latin typeface="+mj-lt"/>
              </a:rPr>
              <a:t>, automatic working set trimming </a:t>
            </a:r>
            <a:r>
              <a:rPr lang="en-US" altLang="en-US" dirty="0"/>
              <a:t>is performed to restore the amount of free memory</a:t>
            </a:r>
            <a:endParaRPr lang="en-US" altLang="en-US" sz="800" dirty="0"/>
          </a:p>
          <a:p>
            <a:r>
              <a:rPr lang="en-US" altLang="en-US" dirty="0"/>
              <a:t>Working set trimming removes pages from processes that have pages in excess of their working set minimum</a:t>
            </a:r>
          </a:p>
        </p:txBody>
      </p:sp>
    </p:spTree>
  </p:cSld>
  <p:clrMapOvr>
    <a:masterClrMapping/>
  </p:clrMapOvr>
</p:sld>
</file>

<file path=ppt/slides/slide7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22" name="Rectangle 2">
            <a:extLst>
              <a:ext uri="{FF2B5EF4-FFF2-40B4-BE49-F238E27FC236}">
                <a16:creationId xmlns:a16="http://schemas.microsoft.com/office/drawing/2014/main" id="{101AC173-6623-4D14-9B01-97F8273AE6B3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457200" y="243344"/>
            <a:ext cx="8229600" cy="576262"/>
          </a:xfrm>
        </p:spPr>
        <p:txBody>
          <a:bodyPr/>
          <a:lstStyle/>
          <a:p>
            <a:pPr eaLnBrk="1" hangingPunct="1"/>
            <a:r>
              <a:rPr lang="en-US" altLang="en-US" dirty="0"/>
              <a:t>Solaris </a:t>
            </a:r>
          </a:p>
        </p:txBody>
      </p:sp>
      <p:sp>
        <p:nvSpPr>
          <p:cNvPr id="81923" name="Rectangle 3">
            <a:extLst>
              <a:ext uri="{FF2B5EF4-FFF2-40B4-BE49-F238E27FC236}">
                <a16:creationId xmlns:a16="http://schemas.microsoft.com/office/drawing/2014/main" id="{476DC346-6E9C-4988-BE9D-C95801A48CAE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xfrm>
            <a:off x="869949" y="1226231"/>
            <a:ext cx="7704883" cy="5386387"/>
          </a:xfrm>
        </p:spPr>
        <p:txBody>
          <a:bodyPr/>
          <a:lstStyle/>
          <a:p>
            <a:r>
              <a:rPr lang="en-US" altLang="en-US" dirty="0"/>
              <a:t>Maintains a list of free pages to assign faulting processes</a:t>
            </a:r>
            <a:endParaRPr lang="en-US" altLang="en-US" sz="800" dirty="0"/>
          </a:p>
          <a:p>
            <a:r>
              <a:rPr lang="en-US" altLang="en-US" b="1" dirty="0" err="1">
                <a:latin typeface="Courier New" panose="02070309020205020404" pitchFamily="49" charset="0"/>
                <a:cs typeface="Courier New" panose="02070309020205020404" pitchFamily="49" charset="0"/>
              </a:rPr>
              <a:t>Lotsfree</a:t>
            </a:r>
            <a:r>
              <a:rPr lang="en-US" altLang="en-US" dirty="0"/>
              <a:t> – threshold parameter (amount of free memory) to begin paging</a:t>
            </a:r>
            <a:endParaRPr lang="en-US" altLang="en-US" sz="800" dirty="0"/>
          </a:p>
          <a:p>
            <a:r>
              <a:rPr lang="en-US" altLang="en-US" b="1" dirty="0" err="1">
                <a:latin typeface="Courier New" panose="02070309020205020404" pitchFamily="49" charset="0"/>
                <a:cs typeface="Courier New" panose="02070309020205020404" pitchFamily="49" charset="0"/>
              </a:rPr>
              <a:t>Desfree</a:t>
            </a:r>
            <a:r>
              <a:rPr lang="en-US" altLang="en-US" dirty="0"/>
              <a:t> – threshold parameter to increasing paging</a:t>
            </a:r>
            <a:endParaRPr lang="en-US" altLang="en-US" sz="800" dirty="0"/>
          </a:p>
          <a:p>
            <a:r>
              <a:rPr lang="en-US" altLang="en-US" b="1" dirty="0" err="1">
                <a:latin typeface="Courier New" panose="02070309020205020404" pitchFamily="49" charset="0"/>
                <a:cs typeface="Courier New" panose="02070309020205020404" pitchFamily="49" charset="0"/>
              </a:rPr>
              <a:t>Minfree</a:t>
            </a:r>
            <a:r>
              <a:rPr lang="en-US" altLang="en-US" dirty="0"/>
              <a:t> – threshold parameter to being swapping</a:t>
            </a:r>
            <a:endParaRPr lang="en-US" altLang="en-US" sz="800" dirty="0"/>
          </a:p>
          <a:p>
            <a:r>
              <a:rPr lang="en-US" altLang="en-US" dirty="0"/>
              <a:t>Paging is performed by </a:t>
            </a:r>
            <a:r>
              <a:rPr lang="en-US" altLang="en-US" b="1" dirty="0" err="1">
                <a:latin typeface="Courier New" panose="02070309020205020404" pitchFamily="49" charset="0"/>
                <a:cs typeface="Courier New" panose="02070309020205020404" pitchFamily="49" charset="0"/>
              </a:rPr>
              <a:t>pageout</a:t>
            </a:r>
            <a:r>
              <a:rPr lang="en-US" altLang="en-US" dirty="0"/>
              <a:t> process</a:t>
            </a:r>
            <a:endParaRPr lang="en-US" altLang="en-US" sz="800" dirty="0"/>
          </a:p>
          <a:p>
            <a:r>
              <a:rPr lang="en-US" altLang="en-US" b="1" dirty="0" err="1">
                <a:latin typeface="Courier New" panose="02070309020205020404" pitchFamily="49" charset="0"/>
                <a:cs typeface="Courier New" panose="02070309020205020404" pitchFamily="49" charset="0"/>
              </a:rPr>
              <a:t>Pageout</a:t>
            </a:r>
            <a:r>
              <a:rPr lang="en-US" altLang="en-US" dirty="0"/>
              <a:t> scans pages using modified clock algorithm</a:t>
            </a:r>
            <a:endParaRPr lang="en-US" altLang="en-US" sz="800" dirty="0"/>
          </a:p>
          <a:p>
            <a:r>
              <a:rPr lang="en-US" altLang="en-US" b="1" dirty="0" err="1">
                <a:latin typeface="Courier New" panose="02070309020205020404" pitchFamily="49" charset="0"/>
                <a:cs typeface="Courier New" panose="02070309020205020404" pitchFamily="49" charset="0"/>
              </a:rPr>
              <a:t>Scanrate</a:t>
            </a:r>
            <a:r>
              <a:rPr lang="en-US" altLang="en-US" dirty="0"/>
              <a:t> is the rate at which pages are scanned. This ranges from </a:t>
            </a:r>
            <a:r>
              <a:rPr lang="en-US" altLang="en-US" b="1" dirty="0" err="1">
                <a:latin typeface="Courier New" panose="02070309020205020404" pitchFamily="49" charset="0"/>
                <a:cs typeface="Courier New" panose="02070309020205020404" pitchFamily="49" charset="0"/>
              </a:rPr>
              <a:t>slowscan</a:t>
            </a:r>
            <a:r>
              <a:rPr lang="en-US" altLang="en-US" dirty="0"/>
              <a:t> to </a:t>
            </a:r>
            <a:r>
              <a:rPr lang="en-US" altLang="en-US" b="1" dirty="0" err="1">
                <a:latin typeface="Courier New" panose="02070309020205020404" pitchFamily="49" charset="0"/>
                <a:cs typeface="Courier New" panose="02070309020205020404" pitchFamily="49" charset="0"/>
              </a:rPr>
              <a:t>fastscan</a:t>
            </a:r>
            <a:endParaRPr lang="en-US" altLang="en-US" b="1" dirty="0">
              <a:latin typeface="Courier New" panose="02070309020205020404" pitchFamily="49" charset="0"/>
              <a:cs typeface="Courier New" panose="02070309020205020404" pitchFamily="49" charset="0"/>
            </a:endParaRPr>
          </a:p>
          <a:p>
            <a:r>
              <a:rPr lang="en-US" altLang="en-US" b="1" dirty="0" err="1">
                <a:latin typeface="Courier New" panose="02070309020205020404" pitchFamily="49" charset="0"/>
                <a:cs typeface="Courier New" panose="02070309020205020404" pitchFamily="49" charset="0"/>
              </a:rPr>
              <a:t>Pageout</a:t>
            </a:r>
            <a:r>
              <a:rPr lang="en-US" altLang="en-US" dirty="0"/>
              <a:t> is called more frequently depending upon the amount of free memory available</a:t>
            </a:r>
          </a:p>
          <a:p>
            <a:r>
              <a:rPr lang="en-US" altLang="en-US" b="1" i="1" dirty="0">
                <a:solidFill>
                  <a:srgbClr val="006699"/>
                </a:solidFill>
                <a:latin typeface="+mj-lt"/>
              </a:rPr>
              <a:t>Priority paging </a:t>
            </a:r>
            <a:r>
              <a:rPr lang="en-US" altLang="en-US" dirty="0"/>
              <a:t>gives priority to process code pages</a:t>
            </a:r>
          </a:p>
          <a:p>
            <a:endParaRPr lang="en-US" altLang="en-US" dirty="0"/>
          </a:p>
        </p:txBody>
      </p:sp>
    </p:spTree>
  </p:cSld>
  <p:clrMapOvr>
    <a:masterClrMapping/>
  </p:clrMapOvr>
</p:sld>
</file>

<file path=ppt/slides/slide8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2946" name="Rectangle 2">
            <a:extLst>
              <a:ext uri="{FF2B5EF4-FFF2-40B4-BE49-F238E27FC236}">
                <a16:creationId xmlns:a16="http://schemas.microsoft.com/office/drawing/2014/main" id="{96B79336-F77F-4785-AFE7-92739DFC253E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457200" y="235568"/>
            <a:ext cx="8229600" cy="576262"/>
          </a:xfrm>
        </p:spPr>
        <p:txBody>
          <a:bodyPr/>
          <a:lstStyle/>
          <a:p>
            <a:pPr eaLnBrk="1" hangingPunct="1"/>
            <a:r>
              <a:rPr lang="en-US" altLang="en-US" dirty="0"/>
              <a:t>Solaris 2 Page Scanner</a:t>
            </a:r>
          </a:p>
        </p:txBody>
      </p:sp>
      <p:pic>
        <p:nvPicPr>
          <p:cNvPr id="82947" name="Picture 1" descr="9_29.pdf">
            <a:extLst>
              <a:ext uri="{FF2B5EF4-FFF2-40B4-BE49-F238E27FC236}">
                <a16:creationId xmlns:a16="http://schemas.microsoft.com/office/drawing/2014/main" id="{49CF2EFB-88B2-4276-AD30-C0B818F476EB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854200" y="1189038"/>
            <a:ext cx="5454650" cy="41306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</p:sld>
</file>

<file path=ppt/slides/slide8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3970" name="Rectangle 2">
            <a:extLst>
              <a:ext uri="{FF2B5EF4-FFF2-40B4-BE49-F238E27FC236}">
                <a16:creationId xmlns:a16="http://schemas.microsoft.com/office/drawing/2014/main" id="{2087A24C-814D-4E6C-B047-D9A2C00F07E7}"/>
              </a:ext>
            </a:extLst>
          </p:cNvPr>
          <p:cNvSpPr>
            <a:spLocks noGrp="1" noChangeArrowheads="1"/>
          </p:cNvSpPr>
          <p:nvPr>
            <p:ph type="ctrTitle"/>
          </p:nvPr>
        </p:nvSpPr>
        <p:spPr/>
        <p:txBody>
          <a:bodyPr/>
          <a:lstStyle/>
          <a:p>
            <a:pPr eaLnBrk="1" hangingPunct="1"/>
            <a:r>
              <a:rPr lang="en-US" altLang="en-US"/>
              <a:t>End of Chapter 10</a:t>
            </a:r>
          </a:p>
        </p:txBody>
      </p:sp>
    </p:spTree>
  </p:cSld>
  <p:clrMapOvr>
    <a:masterClrMapping/>
  </p:clrMapOvr>
</p:sld>
</file>

<file path=ppt/slides/slide8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4994" name="Rectangle 2">
            <a:extLst>
              <a:ext uri="{FF2B5EF4-FFF2-40B4-BE49-F238E27FC236}">
                <a16:creationId xmlns:a16="http://schemas.microsoft.com/office/drawing/2014/main" id="{EC179AE9-9C13-4F7A-BC57-436E09EE120F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817563" y="248268"/>
            <a:ext cx="7869237" cy="576262"/>
          </a:xfrm>
        </p:spPr>
        <p:txBody>
          <a:bodyPr/>
          <a:lstStyle/>
          <a:p>
            <a:pPr eaLnBrk="1" hangingPunct="1"/>
            <a:r>
              <a:rPr lang="en-US" altLang="en-US" dirty="0"/>
              <a:t>Performance of Demand Paging</a:t>
            </a:r>
          </a:p>
        </p:txBody>
      </p:sp>
      <p:sp>
        <p:nvSpPr>
          <p:cNvPr id="84995" name="Rectangle 3">
            <a:extLst>
              <a:ext uri="{FF2B5EF4-FFF2-40B4-BE49-F238E27FC236}">
                <a16:creationId xmlns:a16="http://schemas.microsoft.com/office/drawing/2014/main" id="{F42AF366-69F3-4C35-B25C-F05C383DA7C0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xfrm>
            <a:off x="882650" y="1081088"/>
            <a:ext cx="7791450" cy="4849812"/>
          </a:xfrm>
        </p:spPr>
        <p:txBody>
          <a:bodyPr/>
          <a:lstStyle/>
          <a:p>
            <a:pPr>
              <a:tabLst>
                <a:tab pos="2163763" algn="l"/>
                <a:tab pos="2855913" algn="l"/>
              </a:tabLst>
            </a:pPr>
            <a:r>
              <a:rPr lang="en-US" altLang="en-US"/>
              <a:t>Stages in Demand Paging (worse case)</a:t>
            </a:r>
          </a:p>
          <a:p>
            <a:pPr>
              <a:buFont typeface="Arial" panose="020B0604020202020204" pitchFamily="34" charset="0"/>
              <a:buAutoNum type="arabicPeriod"/>
              <a:tabLst>
                <a:tab pos="2163763" algn="l"/>
                <a:tab pos="2855913" algn="l"/>
              </a:tabLst>
            </a:pPr>
            <a:r>
              <a:rPr lang="en-US" altLang="en-US" sz="1400"/>
              <a:t>Trap to the operating system</a:t>
            </a:r>
          </a:p>
          <a:p>
            <a:pPr>
              <a:buFont typeface="Arial" panose="020B0604020202020204" pitchFamily="34" charset="0"/>
              <a:buAutoNum type="arabicPeriod"/>
              <a:tabLst>
                <a:tab pos="2163763" algn="l"/>
                <a:tab pos="2855913" algn="l"/>
              </a:tabLst>
            </a:pPr>
            <a:r>
              <a:rPr lang="en-US" altLang="en-US" sz="1400"/>
              <a:t>Save the user registers and process state</a:t>
            </a:r>
          </a:p>
          <a:p>
            <a:pPr>
              <a:buFont typeface="Arial" panose="020B0604020202020204" pitchFamily="34" charset="0"/>
              <a:buAutoNum type="arabicPeriod"/>
              <a:tabLst>
                <a:tab pos="2163763" algn="l"/>
                <a:tab pos="2855913" algn="l"/>
              </a:tabLst>
            </a:pPr>
            <a:r>
              <a:rPr lang="en-US" altLang="en-US" sz="1400"/>
              <a:t>Determine that the interrupt was a page fault</a:t>
            </a:r>
          </a:p>
          <a:p>
            <a:pPr>
              <a:buFont typeface="Arial" panose="020B0604020202020204" pitchFamily="34" charset="0"/>
              <a:buAutoNum type="arabicPeriod"/>
              <a:tabLst>
                <a:tab pos="2163763" algn="l"/>
                <a:tab pos="2855913" algn="l"/>
              </a:tabLst>
            </a:pPr>
            <a:r>
              <a:rPr lang="en-US" altLang="en-US" sz="1400"/>
              <a:t>Check that the page reference was legal and determine the location of the page on the disk</a:t>
            </a:r>
          </a:p>
          <a:p>
            <a:pPr>
              <a:buFont typeface="Arial" panose="020B0604020202020204" pitchFamily="34" charset="0"/>
              <a:buAutoNum type="arabicPeriod"/>
              <a:tabLst>
                <a:tab pos="2163763" algn="l"/>
                <a:tab pos="2855913" algn="l"/>
              </a:tabLst>
            </a:pPr>
            <a:r>
              <a:rPr lang="en-US" altLang="en-US" sz="1400"/>
              <a:t>Issue a read from the disk to a free frame:</a:t>
            </a:r>
          </a:p>
          <a:p>
            <a:pPr marL="798513" lvl="1" indent="-341313">
              <a:buFont typeface="Arial" panose="020B0604020202020204" pitchFamily="34" charset="0"/>
              <a:buAutoNum type="arabicPeriod"/>
              <a:tabLst>
                <a:tab pos="2163763" algn="l"/>
                <a:tab pos="2855913" algn="l"/>
              </a:tabLst>
            </a:pPr>
            <a:r>
              <a:rPr lang="en-US" altLang="en-US" sz="1400"/>
              <a:t>Wait in a queue for this device until the read request is serviced</a:t>
            </a:r>
          </a:p>
          <a:p>
            <a:pPr marL="798513" lvl="1" indent="-341313">
              <a:buFont typeface="Arial" panose="020B0604020202020204" pitchFamily="34" charset="0"/>
              <a:buAutoNum type="arabicPeriod"/>
              <a:tabLst>
                <a:tab pos="2163763" algn="l"/>
                <a:tab pos="2855913" algn="l"/>
              </a:tabLst>
            </a:pPr>
            <a:r>
              <a:rPr lang="en-US" altLang="en-US" sz="1400"/>
              <a:t>Wait for the device seek and/or latency time</a:t>
            </a:r>
          </a:p>
          <a:p>
            <a:pPr marL="798513" lvl="1" indent="-341313">
              <a:buFont typeface="Arial" panose="020B0604020202020204" pitchFamily="34" charset="0"/>
              <a:buAutoNum type="arabicPeriod"/>
              <a:tabLst>
                <a:tab pos="2163763" algn="l"/>
                <a:tab pos="2855913" algn="l"/>
              </a:tabLst>
            </a:pPr>
            <a:r>
              <a:rPr lang="en-US" altLang="en-US" sz="1400"/>
              <a:t>Begin the transfer of the page to a free frame</a:t>
            </a:r>
          </a:p>
          <a:p>
            <a:pPr>
              <a:buFont typeface="Arial" panose="020B0604020202020204" pitchFamily="34" charset="0"/>
              <a:buAutoNum type="arabicPeriod"/>
              <a:tabLst>
                <a:tab pos="2163763" algn="l"/>
                <a:tab pos="2855913" algn="l"/>
              </a:tabLst>
            </a:pPr>
            <a:r>
              <a:rPr lang="en-US" altLang="en-US" sz="1400"/>
              <a:t>While waiting, allocate the CPU to some other user</a:t>
            </a:r>
          </a:p>
          <a:p>
            <a:pPr>
              <a:buFont typeface="Arial" panose="020B0604020202020204" pitchFamily="34" charset="0"/>
              <a:buAutoNum type="arabicPeriod"/>
              <a:tabLst>
                <a:tab pos="2163763" algn="l"/>
                <a:tab pos="2855913" algn="l"/>
              </a:tabLst>
            </a:pPr>
            <a:r>
              <a:rPr lang="en-US" altLang="en-US" sz="1400"/>
              <a:t>Receive an interrupt from the disk I/O subsystem (I/O completed)</a:t>
            </a:r>
          </a:p>
          <a:p>
            <a:pPr>
              <a:buFont typeface="Arial" panose="020B0604020202020204" pitchFamily="34" charset="0"/>
              <a:buAutoNum type="arabicPeriod"/>
              <a:tabLst>
                <a:tab pos="2163763" algn="l"/>
                <a:tab pos="2855913" algn="l"/>
              </a:tabLst>
            </a:pPr>
            <a:r>
              <a:rPr lang="en-US" altLang="en-US" sz="1400"/>
              <a:t>Save the registers and process state for the other user</a:t>
            </a:r>
          </a:p>
          <a:p>
            <a:pPr>
              <a:buFont typeface="Arial" panose="020B0604020202020204" pitchFamily="34" charset="0"/>
              <a:buAutoNum type="arabicPeriod"/>
              <a:tabLst>
                <a:tab pos="2163763" algn="l"/>
                <a:tab pos="2855913" algn="l"/>
              </a:tabLst>
            </a:pPr>
            <a:r>
              <a:rPr lang="en-US" altLang="en-US" sz="1400"/>
              <a:t>Determine that the interrupt was from the disk</a:t>
            </a:r>
          </a:p>
          <a:p>
            <a:pPr>
              <a:buFont typeface="Arial" panose="020B0604020202020204" pitchFamily="34" charset="0"/>
              <a:buAutoNum type="arabicPeriod"/>
              <a:tabLst>
                <a:tab pos="2163763" algn="l"/>
                <a:tab pos="2855913" algn="l"/>
              </a:tabLst>
            </a:pPr>
            <a:r>
              <a:rPr lang="en-US" altLang="en-US" sz="1400"/>
              <a:t>Correct the page table and other tables to show page is now in memory</a:t>
            </a:r>
          </a:p>
          <a:p>
            <a:pPr>
              <a:buFont typeface="Arial" panose="020B0604020202020204" pitchFamily="34" charset="0"/>
              <a:buAutoNum type="arabicPeriod"/>
              <a:tabLst>
                <a:tab pos="2163763" algn="l"/>
                <a:tab pos="2855913" algn="l"/>
              </a:tabLst>
            </a:pPr>
            <a:r>
              <a:rPr lang="en-US" altLang="en-US" sz="1400"/>
              <a:t>Wait for the CPU to be allocated to this process again</a:t>
            </a:r>
          </a:p>
          <a:p>
            <a:pPr>
              <a:buFont typeface="Arial" panose="020B0604020202020204" pitchFamily="34" charset="0"/>
              <a:buAutoNum type="arabicPeriod"/>
              <a:tabLst>
                <a:tab pos="2163763" algn="l"/>
                <a:tab pos="2855913" algn="l"/>
              </a:tabLst>
            </a:pPr>
            <a:r>
              <a:rPr lang="en-US" altLang="en-US" sz="1400"/>
              <a:t>Restore the user registers, process state, and new page table, and then resume the interrupted instruction</a:t>
            </a:r>
          </a:p>
          <a:p>
            <a:pPr>
              <a:tabLst>
                <a:tab pos="2163763" algn="l"/>
                <a:tab pos="2855913" algn="l"/>
              </a:tabLst>
            </a:pPr>
            <a:endParaRPr lang="en-US" altLang="en-US">
              <a:sym typeface="Symbol" panose="05050102010706020507" pitchFamily="18" charset="2"/>
            </a:endParaRPr>
          </a:p>
        </p:txBody>
      </p:sp>
    </p:spTree>
  </p:cSld>
  <p:clrMapOvr>
    <a:masterClrMapping/>
  </p:clrMapOvr>
</p:sld>
</file>

<file path=ppt/slides/slide8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6018" name="Rectangle 2">
            <a:extLst>
              <a:ext uri="{FF2B5EF4-FFF2-40B4-BE49-F238E27FC236}">
                <a16:creationId xmlns:a16="http://schemas.microsoft.com/office/drawing/2014/main" id="{B7010A0A-69BE-40FB-B610-371954DA787F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872476" y="244899"/>
            <a:ext cx="7693025" cy="576262"/>
          </a:xfrm>
        </p:spPr>
        <p:txBody>
          <a:bodyPr/>
          <a:lstStyle/>
          <a:p>
            <a:pPr eaLnBrk="1" hangingPunct="1"/>
            <a:r>
              <a:rPr lang="en-US" altLang="en-US" dirty="0"/>
              <a:t>Need For Page Replacement</a:t>
            </a:r>
          </a:p>
        </p:txBody>
      </p:sp>
      <p:pic>
        <p:nvPicPr>
          <p:cNvPr id="86019" name="Picture 4" descr="9">
            <a:extLst>
              <a:ext uri="{FF2B5EF4-FFF2-40B4-BE49-F238E27FC236}">
                <a16:creationId xmlns:a16="http://schemas.microsoft.com/office/drawing/2014/main" id="{50E85EF8-613B-4255-9442-9E2F2002B53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27200" y="1192213"/>
            <a:ext cx="6192838" cy="45116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</p:sld>
</file>

<file path=ppt/slides/slide8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7042" name="Rectangle 2">
            <a:extLst>
              <a:ext uri="{FF2B5EF4-FFF2-40B4-BE49-F238E27FC236}">
                <a16:creationId xmlns:a16="http://schemas.microsoft.com/office/drawing/2014/main" id="{E5965791-E5BF-4778-8388-5E29F702D924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708152" y="248268"/>
            <a:ext cx="7820025" cy="576262"/>
          </a:xfrm>
        </p:spPr>
        <p:txBody>
          <a:bodyPr/>
          <a:lstStyle/>
          <a:p>
            <a:pPr eaLnBrk="1" hangingPunct="1"/>
            <a:r>
              <a:rPr lang="en-US" altLang="en-US" dirty="0"/>
              <a:t>Priority Allocation</a:t>
            </a:r>
          </a:p>
        </p:txBody>
      </p:sp>
      <p:sp>
        <p:nvSpPr>
          <p:cNvPr id="87043" name="Rectangle 3">
            <a:extLst>
              <a:ext uri="{FF2B5EF4-FFF2-40B4-BE49-F238E27FC236}">
                <a16:creationId xmlns:a16="http://schemas.microsoft.com/office/drawing/2014/main" id="{D5D0864F-AA9C-4768-9C9F-9BA80EBE4496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xfrm>
            <a:off x="895739" y="1190625"/>
            <a:ext cx="7632438" cy="4394200"/>
          </a:xfrm>
        </p:spPr>
        <p:txBody>
          <a:bodyPr/>
          <a:lstStyle/>
          <a:p>
            <a:r>
              <a:rPr lang="en-US" altLang="en-US" dirty="0"/>
              <a:t>Use a proportional allocation scheme using priorities rather than size</a:t>
            </a:r>
            <a:br>
              <a:rPr lang="en-US" altLang="en-US" dirty="0"/>
            </a:br>
            <a:endParaRPr lang="en-US" altLang="en-US" dirty="0"/>
          </a:p>
          <a:p>
            <a:r>
              <a:rPr lang="en-US" altLang="en-US" dirty="0"/>
              <a:t>If process </a:t>
            </a:r>
            <a:r>
              <a:rPr lang="en-US" altLang="en-US" b="1" i="1" dirty="0"/>
              <a:t>P</a:t>
            </a:r>
            <a:r>
              <a:rPr lang="en-US" altLang="en-US" b="1" i="1" baseline="-25000" dirty="0"/>
              <a:t>i</a:t>
            </a:r>
            <a:r>
              <a:rPr lang="en-US" altLang="en-US" dirty="0"/>
              <a:t> generates a page fault,</a:t>
            </a:r>
          </a:p>
          <a:p>
            <a:pPr lvl="1"/>
            <a:r>
              <a:rPr lang="en-US" altLang="en-US" dirty="0"/>
              <a:t>select for replacement one of its frames</a:t>
            </a:r>
          </a:p>
          <a:p>
            <a:pPr lvl="1"/>
            <a:r>
              <a:rPr lang="en-US" altLang="en-US" dirty="0"/>
              <a:t>select for replacement a frame from a process with lower priority number</a:t>
            </a:r>
          </a:p>
        </p:txBody>
      </p:sp>
    </p:spTree>
  </p:cSld>
  <p:clrMapOvr>
    <a:masterClrMapping/>
  </p:clrMapOvr>
</p:sld>
</file>

<file path=ppt/slides/slide8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8066" name="Rectangle 2">
            <a:extLst>
              <a:ext uri="{FF2B5EF4-FFF2-40B4-BE49-F238E27FC236}">
                <a16:creationId xmlns:a16="http://schemas.microsoft.com/office/drawing/2014/main" id="{2E6D5CCF-6012-4665-B4AD-2A86FA584C7E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786330" y="238161"/>
            <a:ext cx="7723187" cy="576262"/>
          </a:xfrm>
        </p:spPr>
        <p:txBody>
          <a:bodyPr/>
          <a:lstStyle/>
          <a:p>
            <a:pPr eaLnBrk="1" hangingPunct="1"/>
            <a:r>
              <a:rPr lang="en-US" altLang="en-US" dirty="0"/>
              <a:t>Memory Compression</a:t>
            </a:r>
          </a:p>
        </p:txBody>
      </p:sp>
      <p:sp>
        <p:nvSpPr>
          <p:cNvPr id="88067" name="Rectangle 3">
            <a:extLst>
              <a:ext uri="{FF2B5EF4-FFF2-40B4-BE49-F238E27FC236}">
                <a16:creationId xmlns:a16="http://schemas.microsoft.com/office/drawing/2014/main" id="{34495708-68AE-437E-9CE4-E4F80AD0D6A8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xfrm>
            <a:off x="867746" y="1093788"/>
            <a:ext cx="7641771" cy="6929437"/>
          </a:xfrm>
        </p:spPr>
        <p:txBody>
          <a:bodyPr/>
          <a:lstStyle/>
          <a:p>
            <a:r>
              <a:rPr lang="en-US" altLang="en-US" sz="1600" b="1" dirty="0">
                <a:solidFill>
                  <a:srgbClr val="0070C0"/>
                </a:solidFill>
              </a:rPr>
              <a:t>Memory compression  </a:t>
            </a:r>
            <a:r>
              <a:rPr lang="en-US" altLang="en-US" sz="1600" dirty="0"/>
              <a:t>--  rather than paging out modified frames to swap space, we compress several frames into a single frame, enabling the system to reduce memory usage without resorting to swapping pages.</a:t>
            </a:r>
          </a:p>
          <a:p>
            <a:r>
              <a:rPr lang="en-US" altLang="en-US" sz="1600" dirty="0"/>
              <a:t>Consider the following free-frame-list consisting of 6 frames</a:t>
            </a:r>
          </a:p>
          <a:p>
            <a:endParaRPr lang="en-US" altLang="en-US" sz="1600" dirty="0"/>
          </a:p>
          <a:p>
            <a:endParaRPr lang="en-US" altLang="en-US" sz="1600" dirty="0"/>
          </a:p>
          <a:p>
            <a:endParaRPr lang="en-US" altLang="en-US" sz="1600" dirty="0"/>
          </a:p>
          <a:p>
            <a:endParaRPr lang="en-US" altLang="en-US" sz="1600" dirty="0"/>
          </a:p>
          <a:p>
            <a:endParaRPr lang="en-US" altLang="en-US" sz="1600" dirty="0"/>
          </a:p>
          <a:p>
            <a:r>
              <a:rPr lang="en-US" altLang="en-US" sz="1600" dirty="0"/>
              <a:t>Assume that this number of free frames falls below a certain threshold that triggers page replacement.  The replacement algorithm (say, an LRU approximation algorithm) selects four frames -- 15, 3, 35, and 26 to place on the free-frame list. It first places these frames on a modified-frame list.  Typically, the modified-frame list would next be written to swap space, making the frames available to the free-frame list.  An alternative strategy is to compress a number of frames{\</a:t>
            </a:r>
            <a:r>
              <a:rPr lang="en-US" altLang="en-US" sz="1600" dirty="0" err="1"/>
              <a:t>mdash</a:t>
            </a:r>
            <a:r>
              <a:rPr lang="en-US" altLang="en-US" sz="1600" dirty="0"/>
              <a:t>}say, three{\</a:t>
            </a:r>
            <a:r>
              <a:rPr lang="en-US" altLang="en-US" sz="1600" dirty="0" err="1"/>
              <a:t>mdash</a:t>
            </a:r>
            <a:r>
              <a:rPr lang="en-US" altLang="en-US" sz="1600" dirty="0"/>
              <a:t>}and store their compressed versions n a single page frame.</a:t>
            </a:r>
          </a:p>
          <a:p>
            <a:endParaRPr lang="en-US" altLang="en-US" sz="1600" dirty="0"/>
          </a:p>
        </p:txBody>
      </p:sp>
      <p:pic>
        <p:nvPicPr>
          <p:cNvPr id="88068" name="Picture 4" descr="B:\os-book\os10-dir\Slides-WORK-area\Figures-dir\ch10\JPG-dir\10_24.jpg">
            <a:extLst>
              <a:ext uri="{FF2B5EF4-FFF2-40B4-BE49-F238E27FC236}">
                <a16:creationId xmlns:a16="http://schemas.microsoft.com/office/drawing/2014/main" id="{E3ED9481-4A42-4C37-AEDB-80B499BBF9F8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820052" y="2363949"/>
            <a:ext cx="4449763" cy="13811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</p:sld>
</file>

<file path=ppt/slides/slide8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9090" name="Rectangle 2">
            <a:extLst>
              <a:ext uri="{FF2B5EF4-FFF2-40B4-BE49-F238E27FC236}">
                <a16:creationId xmlns:a16="http://schemas.microsoft.com/office/drawing/2014/main" id="{1BC5715A-B927-4EBF-A480-308710764393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954282" y="238159"/>
            <a:ext cx="7723187" cy="576262"/>
          </a:xfrm>
        </p:spPr>
        <p:txBody>
          <a:bodyPr/>
          <a:lstStyle/>
          <a:p>
            <a:pPr eaLnBrk="1" hangingPunct="1"/>
            <a:r>
              <a:rPr lang="en-US" altLang="en-US" dirty="0"/>
              <a:t>Memory Compression (Cont.)</a:t>
            </a:r>
          </a:p>
        </p:txBody>
      </p:sp>
      <p:sp>
        <p:nvSpPr>
          <p:cNvPr id="89091" name="Rectangle 3">
            <a:extLst>
              <a:ext uri="{FF2B5EF4-FFF2-40B4-BE49-F238E27FC236}">
                <a16:creationId xmlns:a16="http://schemas.microsoft.com/office/drawing/2014/main" id="{FA8EC8F9-E77C-45B9-8E2B-6C2B67691AAB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xfrm>
            <a:off x="895350" y="1093788"/>
            <a:ext cx="7677150" cy="4530725"/>
          </a:xfrm>
        </p:spPr>
        <p:txBody>
          <a:bodyPr/>
          <a:lstStyle/>
          <a:p>
            <a:r>
              <a:rPr lang="en-US" altLang="en-US" dirty="0"/>
              <a:t>An alternative to paging is </a:t>
            </a:r>
            <a:r>
              <a:rPr lang="en-US" altLang="en-US" b="1" dirty="0">
                <a:solidFill>
                  <a:srgbClr val="0070C0"/>
                </a:solidFill>
              </a:rPr>
              <a:t>memory compression</a:t>
            </a:r>
            <a:r>
              <a:rPr lang="en-US" altLang="en-US" dirty="0"/>
              <a:t>. </a:t>
            </a:r>
          </a:p>
          <a:p>
            <a:r>
              <a:rPr lang="en-US" altLang="en-US" dirty="0"/>
              <a:t>Rather than paging out modified frames to swap space, we compress several frames into a single frame, enabling the system to reduce memory usage without resorting to swapping pages.</a:t>
            </a:r>
          </a:p>
        </p:txBody>
      </p:sp>
      <p:pic>
        <p:nvPicPr>
          <p:cNvPr id="89092" name="Picture 2" descr="B:\os-book\os10-dir\Slides-WORK-area\Figures-dir\ch10\JPG-dir\10_25.jpg">
            <a:extLst>
              <a:ext uri="{FF2B5EF4-FFF2-40B4-BE49-F238E27FC236}">
                <a16:creationId xmlns:a16="http://schemas.microsoft.com/office/drawing/2014/main" id="{C6DF927E-FBE8-46C4-A428-2179BD17E79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814513" y="3141663"/>
            <a:ext cx="5159375" cy="19065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name="os-8">
  <a:themeElements>
    <a:clrScheme name="os-8 8">
      <a:dk1>
        <a:srgbClr val="000000"/>
      </a:dk1>
      <a:lt1>
        <a:srgbClr val="FFFFFF"/>
      </a:lt1>
      <a:dk2>
        <a:srgbClr val="999900"/>
      </a:dk2>
      <a:lt2>
        <a:srgbClr val="666600"/>
      </a:lt2>
      <a:accent1>
        <a:srgbClr val="99CC00"/>
      </a:accent1>
      <a:accent2>
        <a:srgbClr val="CCCC66"/>
      </a:accent2>
      <a:accent3>
        <a:srgbClr val="FFFFFF"/>
      </a:accent3>
      <a:accent4>
        <a:srgbClr val="000000"/>
      </a:accent4>
      <a:accent5>
        <a:srgbClr val="CAE2AA"/>
      </a:accent5>
      <a:accent6>
        <a:srgbClr val="B9B95C"/>
      </a:accent6>
      <a:hlink>
        <a:srgbClr val="FFCC00"/>
      </a:hlink>
      <a:folHlink>
        <a:srgbClr val="CC9900"/>
      </a:folHlink>
    </a:clrScheme>
    <a:fontScheme name="os-8">
      <a:majorFont>
        <a:latin typeface="Arial"/>
        <a:ea typeface=""/>
        <a:cs typeface=""/>
      </a:majorFont>
      <a:minorFont>
        <a:latin typeface="Helvetica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non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1800" b="0" i="0" u="none" strike="noStrike" cap="none" normalizeH="0" baseline="0">
            <a:ln>
              <a:noFill/>
            </a:ln>
            <a:solidFill>
              <a:schemeClr val="tx1"/>
            </a:solidFill>
            <a:effectLst/>
            <a:latin typeface="Verdana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non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1800" b="0" i="0" u="none" strike="noStrike" cap="none" normalizeH="0" baseline="0">
            <a:ln>
              <a:noFill/>
            </a:ln>
            <a:solidFill>
              <a:schemeClr val="tx1"/>
            </a:solidFill>
            <a:effectLst/>
            <a:latin typeface="Verdana" charset="0"/>
          </a:defRPr>
        </a:defPPr>
      </a:lstStyle>
    </a:lnDef>
  </a:objectDefaults>
  <a:extraClrSchemeLst>
    <a:extraClrScheme>
      <a:clrScheme name="os-8 1">
        <a:dk1>
          <a:srgbClr val="006699"/>
        </a:dk1>
        <a:lt1>
          <a:srgbClr val="FFFFFF"/>
        </a:lt1>
        <a:dk2>
          <a:srgbClr val="000000"/>
        </a:dk2>
        <a:lt2>
          <a:srgbClr val="99FF99"/>
        </a:lt2>
        <a:accent1>
          <a:srgbClr val="00CC99"/>
        </a:accent1>
        <a:accent2>
          <a:srgbClr val="009999"/>
        </a:accent2>
        <a:accent3>
          <a:srgbClr val="AAAAAA"/>
        </a:accent3>
        <a:accent4>
          <a:srgbClr val="DADADA"/>
        </a:accent4>
        <a:accent5>
          <a:srgbClr val="AAE2CA"/>
        </a:accent5>
        <a:accent6>
          <a:srgbClr val="008A8A"/>
        </a:accent6>
        <a:hlink>
          <a:srgbClr val="0066FF"/>
        </a:hlink>
        <a:folHlink>
          <a:srgbClr val="989CBA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os-8 2">
        <a:dk1>
          <a:srgbClr val="808000"/>
        </a:dk1>
        <a:lt1>
          <a:srgbClr val="FFFFFF"/>
        </a:lt1>
        <a:dk2>
          <a:srgbClr val="5C271E"/>
        </a:dk2>
        <a:lt2>
          <a:srgbClr val="FFDD89"/>
        </a:lt2>
        <a:accent1>
          <a:srgbClr val="CC6600"/>
        </a:accent1>
        <a:accent2>
          <a:srgbClr val="CC9900"/>
        </a:accent2>
        <a:accent3>
          <a:srgbClr val="B5ACAB"/>
        </a:accent3>
        <a:accent4>
          <a:srgbClr val="DADADA"/>
        </a:accent4>
        <a:accent5>
          <a:srgbClr val="E2B8AA"/>
        </a:accent5>
        <a:accent6>
          <a:srgbClr val="B98A00"/>
        </a:accent6>
        <a:hlink>
          <a:srgbClr val="669900"/>
        </a:hlink>
        <a:folHlink>
          <a:srgbClr val="A3A274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os-8 3">
        <a:dk1>
          <a:srgbClr val="763B00"/>
        </a:dk1>
        <a:lt1>
          <a:srgbClr val="FFFFFF"/>
        </a:lt1>
        <a:dk2>
          <a:srgbClr val="330000"/>
        </a:dk2>
        <a:lt2>
          <a:srgbClr val="CC9900"/>
        </a:lt2>
        <a:accent1>
          <a:srgbClr val="FFCC00"/>
        </a:accent1>
        <a:accent2>
          <a:srgbClr val="CC3300"/>
        </a:accent2>
        <a:accent3>
          <a:srgbClr val="ADAAAA"/>
        </a:accent3>
        <a:accent4>
          <a:srgbClr val="DADADA"/>
        </a:accent4>
        <a:accent5>
          <a:srgbClr val="FFE2AA"/>
        </a:accent5>
        <a:accent6>
          <a:srgbClr val="B92D00"/>
        </a:accent6>
        <a:hlink>
          <a:srgbClr val="666699"/>
        </a:hlink>
        <a:folHlink>
          <a:srgbClr val="999966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os-8 4">
        <a:dk1>
          <a:srgbClr val="6D3696"/>
        </a:dk1>
        <a:lt1>
          <a:srgbClr val="FFFFFF"/>
        </a:lt1>
        <a:dk2>
          <a:srgbClr val="51255D"/>
        </a:dk2>
        <a:lt2>
          <a:srgbClr val="FFFFCC"/>
        </a:lt2>
        <a:accent1>
          <a:srgbClr val="666699"/>
        </a:accent1>
        <a:accent2>
          <a:srgbClr val="800080"/>
        </a:accent2>
        <a:accent3>
          <a:srgbClr val="B3ACB6"/>
        </a:accent3>
        <a:accent4>
          <a:srgbClr val="DADADA"/>
        </a:accent4>
        <a:accent5>
          <a:srgbClr val="B8B8CA"/>
        </a:accent5>
        <a:accent6>
          <a:srgbClr val="730073"/>
        </a:accent6>
        <a:hlink>
          <a:srgbClr val="CCCC00"/>
        </a:hlink>
        <a:folHlink>
          <a:srgbClr val="A3A274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os-8 5">
        <a:dk1>
          <a:srgbClr val="CC6600"/>
        </a:dk1>
        <a:lt1>
          <a:srgbClr val="FFFFFF"/>
        </a:lt1>
        <a:dk2>
          <a:srgbClr val="4A553B"/>
        </a:dk2>
        <a:lt2>
          <a:srgbClr val="FFBF1F"/>
        </a:lt2>
        <a:accent1>
          <a:srgbClr val="FFCC00"/>
        </a:accent1>
        <a:accent2>
          <a:srgbClr val="CC9900"/>
        </a:accent2>
        <a:accent3>
          <a:srgbClr val="B1B4AF"/>
        </a:accent3>
        <a:accent4>
          <a:srgbClr val="DADADA"/>
        </a:accent4>
        <a:accent5>
          <a:srgbClr val="FFE2AA"/>
        </a:accent5>
        <a:accent6>
          <a:srgbClr val="B98A00"/>
        </a:accent6>
        <a:hlink>
          <a:srgbClr val="669900"/>
        </a:hlink>
        <a:folHlink>
          <a:srgbClr val="A3A274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os-8 6">
        <a:dk1>
          <a:srgbClr val="000000"/>
        </a:dk1>
        <a:lt1>
          <a:srgbClr val="FFFFFF"/>
        </a:lt1>
        <a:dk2>
          <a:srgbClr val="666699"/>
        </a:dk2>
        <a:lt2>
          <a:srgbClr val="FFCC00"/>
        </a:lt2>
        <a:accent1>
          <a:srgbClr val="FF9900"/>
        </a:accent1>
        <a:accent2>
          <a:srgbClr val="FF0000"/>
        </a:accent2>
        <a:accent3>
          <a:srgbClr val="FFFFFF"/>
        </a:accent3>
        <a:accent4>
          <a:srgbClr val="000000"/>
        </a:accent4>
        <a:accent5>
          <a:srgbClr val="FFCAAA"/>
        </a:accent5>
        <a:accent6>
          <a:srgbClr val="E70000"/>
        </a:accent6>
        <a:hlink>
          <a:srgbClr val="666699"/>
        </a:hlink>
        <a:folHlink>
          <a:srgbClr val="999966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os-8 7">
        <a:dk1>
          <a:srgbClr val="000000"/>
        </a:dk1>
        <a:lt1>
          <a:srgbClr val="FFFFFF"/>
        </a:lt1>
        <a:dk2>
          <a:srgbClr val="CC3300"/>
        </a:dk2>
        <a:lt2>
          <a:srgbClr val="663300"/>
        </a:lt2>
        <a:accent1>
          <a:srgbClr val="FFCC00"/>
        </a:accent1>
        <a:accent2>
          <a:srgbClr val="CC6600"/>
        </a:accent2>
        <a:accent3>
          <a:srgbClr val="FFFFFF"/>
        </a:accent3>
        <a:accent4>
          <a:srgbClr val="000000"/>
        </a:accent4>
        <a:accent5>
          <a:srgbClr val="FFE2AA"/>
        </a:accent5>
        <a:accent6>
          <a:srgbClr val="B95C00"/>
        </a:accent6>
        <a:hlink>
          <a:srgbClr val="CC9900"/>
        </a:hlink>
        <a:folHlink>
          <a:srgbClr val="996633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os-8 8">
        <a:dk1>
          <a:srgbClr val="000000"/>
        </a:dk1>
        <a:lt1>
          <a:srgbClr val="FFFFFF"/>
        </a:lt1>
        <a:dk2>
          <a:srgbClr val="999900"/>
        </a:dk2>
        <a:lt2>
          <a:srgbClr val="666600"/>
        </a:lt2>
        <a:accent1>
          <a:srgbClr val="99CC00"/>
        </a:accent1>
        <a:accent2>
          <a:srgbClr val="CCCC66"/>
        </a:accent2>
        <a:accent3>
          <a:srgbClr val="FFFFFF"/>
        </a:accent3>
        <a:accent4>
          <a:srgbClr val="000000"/>
        </a:accent4>
        <a:accent5>
          <a:srgbClr val="CAE2AA"/>
        </a:accent5>
        <a:accent6>
          <a:srgbClr val="B9B95C"/>
        </a:accent6>
        <a:hlink>
          <a:srgbClr val="FFCC00"/>
        </a:hlink>
        <a:folHlink>
          <a:srgbClr val="CC9900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3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OS8</Template>
  <TotalTime>18091</TotalTime>
  <Words>5121</Words>
  <Application>Microsoft Office PowerPoint</Application>
  <PresentationFormat>On-screen Show (4:3)</PresentationFormat>
  <Paragraphs>675</Paragraphs>
  <Slides>86</Slides>
  <Notes>79</Notes>
  <HiddenSlides>0</HiddenSlides>
  <MMClips>0</MMClips>
  <ScaleCrop>false</ScaleCrop>
  <HeadingPairs>
    <vt:vector size="8" baseType="variant">
      <vt:variant>
        <vt:lpstr>Fonts Used</vt:lpstr>
      </vt:variant>
      <vt:variant>
        <vt:i4>8</vt:i4>
      </vt:variant>
      <vt:variant>
        <vt:lpstr>Theme</vt:lpstr>
      </vt:variant>
      <vt:variant>
        <vt:i4>1</vt:i4>
      </vt:variant>
      <vt:variant>
        <vt:lpstr>Embedded OLE Servers</vt:lpstr>
      </vt:variant>
      <vt:variant>
        <vt:i4>1</vt:i4>
      </vt:variant>
      <vt:variant>
        <vt:lpstr>Slide Titles</vt:lpstr>
      </vt:variant>
      <vt:variant>
        <vt:i4>86</vt:i4>
      </vt:variant>
    </vt:vector>
  </HeadingPairs>
  <TitlesOfParts>
    <vt:vector size="96" baseType="lpstr">
      <vt:lpstr>Arial</vt:lpstr>
      <vt:lpstr>Courier New</vt:lpstr>
      <vt:lpstr>Helvetica</vt:lpstr>
      <vt:lpstr>Monotype Sorts</vt:lpstr>
      <vt:lpstr>Times New Roman</vt:lpstr>
      <vt:lpstr>Verdana</vt:lpstr>
      <vt:lpstr>Webdings</vt:lpstr>
      <vt:lpstr>Wingdings</vt:lpstr>
      <vt:lpstr>os-8</vt:lpstr>
      <vt:lpstr>Equation</vt:lpstr>
      <vt:lpstr>Chapter 10:  Virtual Memory</vt:lpstr>
      <vt:lpstr>Chapter 10:  Virtual Memory</vt:lpstr>
      <vt:lpstr>Objectives</vt:lpstr>
      <vt:lpstr>Background</vt:lpstr>
      <vt:lpstr>Virtual memory </vt:lpstr>
      <vt:lpstr>Virtual memory  (Cont.)</vt:lpstr>
      <vt:lpstr>Virtual Memory That is Larger Than Physical Memory</vt:lpstr>
      <vt:lpstr>Virtual-address Space</vt:lpstr>
      <vt:lpstr>Shared Library Using Virtual Memory</vt:lpstr>
      <vt:lpstr>Demand Paging</vt:lpstr>
      <vt:lpstr>Demand Paging</vt:lpstr>
      <vt:lpstr>Basic Concepts</vt:lpstr>
      <vt:lpstr>Valid-Invalid Bit</vt:lpstr>
      <vt:lpstr>Page Table When Some Pages Are Not in Main Memory</vt:lpstr>
      <vt:lpstr>Steps in Handling Page Fault</vt:lpstr>
      <vt:lpstr>Steps in Handling a Page Fault (Cont.)</vt:lpstr>
      <vt:lpstr>Aspects of Demand Paging</vt:lpstr>
      <vt:lpstr>Instruction Restart</vt:lpstr>
      <vt:lpstr>Free-Frame List</vt:lpstr>
      <vt:lpstr> Stages in Demand Paging – Worse Case</vt:lpstr>
      <vt:lpstr>Stages in Demand Paging  (Cont.)</vt:lpstr>
      <vt:lpstr>Performance of Demand Paging</vt:lpstr>
      <vt:lpstr>Demand Paging Example</vt:lpstr>
      <vt:lpstr>Demand Paging Optimizations</vt:lpstr>
      <vt:lpstr>Copy-on-Write</vt:lpstr>
      <vt:lpstr>Before Process 1 Modifies Page C</vt:lpstr>
      <vt:lpstr>After Process 1 Modifies Page C</vt:lpstr>
      <vt:lpstr>What Happens if There is no Free Frame?</vt:lpstr>
      <vt:lpstr>Page Replacement</vt:lpstr>
      <vt:lpstr>Need For Page Replacement</vt:lpstr>
      <vt:lpstr>Basic Page Replacement</vt:lpstr>
      <vt:lpstr>Page Replacement</vt:lpstr>
      <vt:lpstr>Page and Frame Replacement Algorithms</vt:lpstr>
      <vt:lpstr>Graph of Page Faults Versus the Number of Frames</vt:lpstr>
      <vt:lpstr>First-In-First-Out (FIFO) Algorithm</vt:lpstr>
      <vt:lpstr>FIFO Illustrating Belady’s Anomaly</vt:lpstr>
      <vt:lpstr>Optimal Algorithm</vt:lpstr>
      <vt:lpstr>Least Recently Used (LRU) Algorithm</vt:lpstr>
      <vt:lpstr>LRU Algorithm (Cont.)</vt:lpstr>
      <vt:lpstr>LRU Algorithm (Cont.)</vt:lpstr>
      <vt:lpstr>LRU Approximation Algorithms</vt:lpstr>
      <vt:lpstr>LRU Approximation Algorithms (cont.)</vt:lpstr>
      <vt:lpstr> Second-chance Algorithm</vt:lpstr>
      <vt:lpstr>Enhanced Second-Chance Algorithm</vt:lpstr>
      <vt:lpstr>Counting Algorithms</vt:lpstr>
      <vt:lpstr>Page-Buffering Algorithms</vt:lpstr>
      <vt:lpstr>Applications and Page Replacement</vt:lpstr>
      <vt:lpstr>Allocation of Frames</vt:lpstr>
      <vt:lpstr>Fixed Allocation</vt:lpstr>
      <vt:lpstr>Global vs. Local Allocation</vt:lpstr>
      <vt:lpstr>Reclaiming Pages</vt:lpstr>
      <vt:lpstr>Reclaiming Pages Example </vt:lpstr>
      <vt:lpstr>Non-Uniform Memory Access</vt:lpstr>
      <vt:lpstr>Non-Uniform Memory Access (Cont.)</vt:lpstr>
      <vt:lpstr>Thrashing</vt:lpstr>
      <vt:lpstr>Thrashing (Cont.)</vt:lpstr>
      <vt:lpstr>Demand Paging and Thrashing </vt:lpstr>
      <vt:lpstr>Locality In A Memory-Reference Pattern</vt:lpstr>
      <vt:lpstr>Working-Set Model</vt:lpstr>
      <vt:lpstr>Working-Set Model (Cont.)</vt:lpstr>
      <vt:lpstr>Keeping Track of the Working Set</vt:lpstr>
      <vt:lpstr>Page-Fault Frequency</vt:lpstr>
      <vt:lpstr>Working Sets and Page Fault Rates</vt:lpstr>
      <vt:lpstr>Allocating Kernel Memory</vt:lpstr>
      <vt:lpstr>Buddy System</vt:lpstr>
      <vt:lpstr>Buddy System Allocator</vt:lpstr>
      <vt:lpstr>Slab Allocator</vt:lpstr>
      <vt:lpstr>Slab Allocation</vt:lpstr>
      <vt:lpstr>Slab Allocator in Linux</vt:lpstr>
      <vt:lpstr>Slab Allocator in Linux (Cont.)</vt:lpstr>
      <vt:lpstr>Other Considerations</vt:lpstr>
      <vt:lpstr>Prepaging</vt:lpstr>
      <vt:lpstr>Page Size</vt:lpstr>
      <vt:lpstr>TLB Reach </vt:lpstr>
      <vt:lpstr>Program Structure</vt:lpstr>
      <vt:lpstr>I/O interlock</vt:lpstr>
      <vt:lpstr>Operating System Examples</vt:lpstr>
      <vt:lpstr>Windows</vt:lpstr>
      <vt:lpstr>Solaris </vt:lpstr>
      <vt:lpstr>Solaris 2 Page Scanner</vt:lpstr>
      <vt:lpstr>End of Chapter 10</vt:lpstr>
      <vt:lpstr>Performance of Demand Paging</vt:lpstr>
      <vt:lpstr>Need For Page Replacement</vt:lpstr>
      <vt:lpstr>Priority Allocation</vt:lpstr>
      <vt:lpstr>Memory Compression</vt:lpstr>
      <vt:lpstr>Memory Compression (Cont.)</vt:lpstr>
    </vt:vector>
  </TitlesOfParts>
  <Company>Lucent Technologies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2.01</dc:title>
  <dc:creator>Lucent End User</dc:creator>
  <cp:lastModifiedBy>Silberschatz, Avi</cp:lastModifiedBy>
  <cp:revision>281</cp:revision>
  <cp:lastPrinted>2013-09-10T17:57:57Z</cp:lastPrinted>
  <dcterms:created xsi:type="dcterms:W3CDTF">2011-01-13T23:43:38Z</dcterms:created>
  <dcterms:modified xsi:type="dcterms:W3CDTF">2020-02-15T23:10:16Z</dcterms:modified>
</cp:coreProperties>
</file>